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8"/>
  </p:notesMasterIdLst>
  <p:sldIdLst>
    <p:sldId id="625" r:id="rId5"/>
    <p:sldId id="1754" r:id="rId6"/>
    <p:sldId id="1755" r:id="rId7"/>
    <p:sldId id="1756" r:id="rId8"/>
    <p:sldId id="1757" r:id="rId9"/>
    <p:sldId id="1758" r:id="rId10"/>
    <p:sldId id="1759" r:id="rId11"/>
    <p:sldId id="1760" r:id="rId12"/>
    <p:sldId id="1761" r:id="rId13"/>
    <p:sldId id="1749" r:id="rId14"/>
    <p:sldId id="1750" r:id="rId15"/>
    <p:sldId id="1751" r:id="rId16"/>
    <p:sldId id="1752" r:id="rId17"/>
  </p:sldIdLst>
  <p:sldSz cx="12192000" cy="6858000"/>
  <p:notesSz cx="6811963" cy="9942513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28282"/>
    <a:srgbClr val="F2F8F8"/>
    <a:srgbClr val="F8F6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–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Lys stil 1 – utheving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2D5ABB26-0587-4C30-8999-92F81FD0307C}" styleName="Ingen stil, ingen rutenett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6" d="100"/>
          <a:sy n="96" d="100"/>
        </p:scale>
        <p:origin x="96" y="3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tle Gullestad" userId="b652c7a1-fda2-4414-a613-57e44e3e7964" providerId="ADAL" clId="{43D9F62A-5B44-4A06-A5D7-89D0ABED3723}"/>
    <pc:docChg chg="undo custSel addSld delSld modSld sldOrd">
      <pc:chgData name="Atle Gullestad" userId="b652c7a1-fda2-4414-a613-57e44e3e7964" providerId="ADAL" clId="{43D9F62A-5B44-4A06-A5D7-89D0ABED3723}" dt="2025-03-18T11:42:27.734" v="1840" actId="20577"/>
      <pc:docMkLst>
        <pc:docMk/>
      </pc:docMkLst>
      <pc:sldChg chg="modSp mod">
        <pc:chgData name="Atle Gullestad" userId="b652c7a1-fda2-4414-a613-57e44e3e7964" providerId="ADAL" clId="{43D9F62A-5B44-4A06-A5D7-89D0ABED3723}" dt="2025-03-05T08:00:16.978" v="106" actId="14100"/>
        <pc:sldMkLst>
          <pc:docMk/>
          <pc:sldMk cId="3134422352" sldId="625"/>
        </pc:sldMkLst>
        <pc:spChg chg="mod">
          <ac:chgData name="Atle Gullestad" userId="b652c7a1-fda2-4414-a613-57e44e3e7964" providerId="ADAL" clId="{43D9F62A-5B44-4A06-A5D7-89D0ABED3723}" dt="2025-03-05T08:00:16.978" v="106" actId="14100"/>
          <ac:spMkLst>
            <pc:docMk/>
            <pc:sldMk cId="3134422352" sldId="625"/>
            <ac:spMk id="7" creationId="{48052228-C331-820C-6049-85363BAFEA96}"/>
          </ac:spMkLst>
        </pc:spChg>
        <pc:spChg chg="mod">
          <ac:chgData name="Atle Gullestad" userId="b652c7a1-fda2-4414-a613-57e44e3e7964" providerId="ADAL" clId="{43D9F62A-5B44-4A06-A5D7-89D0ABED3723}" dt="2025-03-05T07:55:07.191" v="13" actId="20577"/>
          <ac:spMkLst>
            <pc:docMk/>
            <pc:sldMk cId="3134422352" sldId="625"/>
            <ac:spMk id="9" creationId="{36F42158-5AB8-96A5-E60E-17C3EEB58A60}"/>
          </ac:spMkLst>
        </pc:spChg>
      </pc:sldChg>
      <pc:sldChg chg="del">
        <pc:chgData name="Atle Gullestad" userId="b652c7a1-fda2-4414-a613-57e44e3e7964" providerId="ADAL" clId="{43D9F62A-5B44-4A06-A5D7-89D0ABED3723}" dt="2025-03-06T08:07:13.472" v="1690" actId="47"/>
        <pc:sldMkLst>
          <pc:docMk/>
          <pc:sldMk cId="2692857807" sldId="1723"/>
        </pc:sldMkLst>
      </pc:sldChg>
      <pc:sldChg chg="del">
        <pc:chgData name="Atle Gullestad" userId="b652c7a1-fda2-4414-a613-57e44e3e7964" providerId="ADAL" clId="{43D9F62A-5B44-4A06-A5D7-89D0ABED3723}" dt="2025-03-06T08:07:08.057" v="1689" actId="47"/>
        <pc:sldMkLst>
          <pc:docMk/>
          <pc:sldMk cId="73980037" sldId="1745"/>
        </pc:sldMkLst>
      </pc:sldChg>
      <pc:sldChg chg="del">
        <pc:chgData name="Atle Gullestad" userId="b652c7a1-fda2-4414-a613-57e44e3e7964" providerId="ADAL" clId="{43D9F62A-5B44-4A06-A5D7-89D0ABED3723}" dt="2025-03-06T11:09:06.948" v="1815" actId="47"/>
        <pc:sldMkLst>
          <pc:docMk/>
          <pc:sldMk cId="467686385" sldId="1746"/>
        </pc:sldMkLst>
      </pc:sldChg>
      <pc:sldChg chg="del">
        <pc:chgData name="Atle Gullestad" userId="b652c7a1-fda2-4414-a613-57e44e3e7964" providerId="ADAL" clId="{43D9F62A-5B44-4A06-A5D7-89D0ABED3723}" dt="2025-03-06T08:07:39.060" v="1691" actId="47"/>
        <pc:sldMkLst>
          <pc:docMk/>
          <pc:sldMk cId="26551508" sldId="1747"/>
        </pc:sldMkLst>
      </pc:sldChg>
      <pc:sldChg chg="del">
        <pc:chgData name="Atle Gullestad" userId="b652c7a1-fda2-4414-a613-57e44e3e7964" providerId="ADAL" clId="{43D9F62A-5B44-4A06-A5D7-89D0ABED3723}" dt="2025-03-06T11:09:11.311" v="1816" actId="47"/>
        <pc:sldMkLst>
          <pc:docMk/>
          <pc:sldMk cId="2789320797" sldId="1748"/>
        </pc:sldMkLst>
      </pc:sldChg>
      <pc:sldChg chg="modSp mod">
        <pc:chgData name="Atle Gullestad" userId="b652c7a1-fda2-4414-a613-57e44e3e7964" providerId="ADAL" clId="{43D9F62A-5B44-4A06-A5D7-89D0ABED3723}" dt="2025-03-06T06:47:52.885" v="1469" actId="20577"/>
        <pc:sldMkLst>
          <pc:docMk/>
          <pc:sldMk cId="427151004" sldId="1750"/>
        </pc:sldMkLst>
        <pc:spChg chg="mod">
          <ac:chgData name="Atle Gullestad" userId="b652c7a1-fda2-4414-a613-57e44e3e7964" providerId="ADAL" clId="{43D9F62A-5B44-4A06-A5D7-89D0ABED3723}" dt="2025-03-06T06:47:52.885" v="1469" actId="20577"/>
          <ac:spMkLst>
            <pc:docMk/>
            <pc:sldMk cId="427151004" sldId="1750"/>
            <ac:spMk id="3" creationId="{A26F017A-046C-C6F9-966A-A418F3926636}"/>
          </ac:spMkLst>
        </pc:spChg>
      </pc:sldChg>
      <pc:sldChg chg="modSp mod">
        <pc:chgData name="Atle Gullestad" userId="b652c7a1-fda2-4414-a613-57e44e3e7964" providerId="ADAL" clId="{43D9F62A-5B44-4A06-A5D7-89D0ABED3723}" dt="2025-03-06T06:48:01.801" v="1470" actId="20577"/>
        <pc:sldMkLst>
          <pc:docMk/>
          <pc:sldMk cId="913073452" sldId="1751"/>
        </pc:sldMkLst>
        <pc:spChg chg="mod">
          <ac:chgData name="Atle Gullestad" userId="b652c7a1-fda2-4414-a613-57e44e3e7964" providerId="ADAL" clId="{43D9F62A-5B44-4A06-A5D7-89D0ABED3723}" dt="2025-03-06T06:48:01.801" v="1470" actId="20577"/>
          <ac:spMkLst>
            <pc:docMk/>
            <pc:sldMk cId="913073452" sldId="1751"/>
            <ac:spMk id="3" creationId="{1EB477BB-70B3-FC74-9652-C343AD70C43A}"/>
          </ac:spMkLst>
        </pc:spChg>
      </pc:sldChg>
      <pc:sldChg chg="modSp mod">
        <pc:chgData name="Atle Gullestad" userId="b652c7a1-fda2-4414-a613-57e44e3e7964" providerId="ADAL" clId="{43D9F62A-5B44-4A06-A5D7-89D0ABED3723}" dt="2025-03-06T07:36:38.026" v="1472" actId="20577"/>
        <pc:sldMkLst>
          <pc:docMk/>
          <pc:sldMk cId="756619226" sldId="1752"/>
        </pc:sldMkLst>
        <pc:spChg chg="mod">
          <ac:chgData name="Atle Gullestad" userId="b652c7a1-fda2-4414-a613-57e44e3e7964" providerId="ADAL" clId="{43D9F62A-5B44-4A06-A5D7-89D0ABED3723}" dt="2025-03-06T07:36:38.026" v="1472" actId="20577"/>
          <ac:spMkLst>
            <pc:docMk/>
            <pc:sldMk cId="756619226" sldId="1752"/>
            <ac:spMk id="3" creationId="{5B773AEC-B301-CB55-54B5-2768748CA441}"/>
          </ac:spMkLst>
        </pc:spChg>
      </pc:sldChg>
      <pc:sldChg chg="del">
        <pc:chgData name="Atle Gullestad" userId="b652c7a1-fda2-4414-a613-57e44e3e7964" providerId="ADAL" clId="{43D9F62A-5B44-4A06-A5D7-89D0ABED3723}" dt="2025-03-06T06:47:12.841" v="1468" actId="47"/>
        <pc:sldMkLst>
          <pc:docMk/>
          <pc:sldMk cId="1948567026" sldId="1753"/>
        </pc:sldMkLst>
      </pc:sldChg>
      <pc:sldChg chg="modSp new mod ord">
        <pc:chgData name="Atle Gullestad" userId="b652c7a1-fda2-4414-a613-57e44e3e7964" providerId="ADAL" clId="{43D9F62A-5B44-4A06-A5D7-89D0ABED3723}" dt="2025-03-05T08:12:16.498" v="174" actId="2710"/>
        <pc:sldMkLst>
          <pc:docMk/>
          <pc:sldMk cId="4250169058" sldId="1754"/>
        </pc:sldMkLst>
        <pc:spChg chg="mod">
          <ac:chgData name="Atle Gullestad" userId="b652c7a1-fda2-4414-a613-57e44e3e7964" providerId="ADAL" clId="{43D9F62A-5B44-4A06-A5D7-89D0ABED3723}" dt="2025-03-05T07:58:55.938" v="22" actId="27636"/>
          <ac:spMkLst>
            <pc:docMk/>
            <pc:sldMk cId="4250169058" sldId="1754"/>
            <ac:spMk id="2" creationId="{D36376D6-D5E0-1422-C6F8-E4D5EA5D5A9C}"/>
          </ac:spMkLst>
        </pc:spChg>
        <pc:spChg chg="mod">
          <ac:chgData name="Atle Gullestad" userId="b652c7a1-fda2-4414-a613-57e44e3e7964" providerId="ADAL" clId="{43D9F62A-5B44-4A06-A5D7-89D0ABED3723}" dt="2025-03-05T08:12:16.498" v="174" actId="2710"/>
          <ac:spMkLst>
            <pc:docMk/>
            <pc:sldMk cId="4250169058" sldId="1754"/>
            <ac:spMk id="3" creationId="{302A754C-FD25-77C5-D6F3-DF903A58026E}"/>
          </ac:spMkLst>
        </pc:spChg>
      </pc:sldChg>
      <pc:sldChg chg="modSp new mod">
        <pc:chgData name="Atle Gullestad" userId="b652c7a1-fda2-4414-a613-57e44e3e7964" providerId="ADAL" clId="{43D9F62A-5B44-4A06-A5D7-89D0ABED3723}" dt="2025-03-05T08:14:03.718" v="191" actId="20577"/>
        <pc:sldMkLst>
          <pc:docMk/>
          <pc:sldMk cId="3588522840" sldId="1755"/>
        </pc:sldMkLst>
        <pc:spChg chg="mod">
          <ac:chgData name="Atle Gullestad" userId="b652c7a1-fda2-4414-a613-57e44e3e7964" providerId="ADAL" clId="{43D9F62A-5B44-4A06-A5D7-89D0ABED3723}" dt="2025-03-05T08:12:39.487" v="185" actId="5793"/>
          <ac:spMkLst>
            <pc:docMk/>
            <pc:sldMk cId="3588522840" sldId="1755"/>
            <ac:spMk id="2" creationId="{4ED88334-F15B-E774-C265-F65CC083094D}"/>
          </ac:spMkLst>
        </pc:spChg>
        <pc:spChg chg="mod">
          <ac:chgData name="Atle Gullestad" userId="b652c7a1-fda2-4414-a613-57e44e3e7964" providerId="ADAL" clId="{43D9F62A-5B44-4A06-A5D7-89D0ABED3723}" dt="2025-03-05T08:14:03.718" v="191" actId="20577"/>
          <ac:spMkLst>
            <pc:docMk/>
            <pc:sldMk cId="3588522840" sldId="1755"/>
            <ac:spMk id="3" creationId="{AF431AB3-9AC1-3366-4684-FBF28766D768}"/>
          </ac:spMkLst>
        </pc:spChg>
      </pc:sldChg>
      <pc:sldChg chg="modSp new mod">
        <pc:chgData name="Atle Gullestad" userId="b652c7a1-fda2-4414-a613-57e44e3e7964" providerId="ADAL" clId="{43D9F62A-5B44-4A06-A5D7-89D0ABED3723}" dt="2025-03-05T09:32:42.729" v="584" actId="20577"/>
        <pc:sldMkLst>
          <pc:docMk/>
          <pc:sldMk cId="380917428" sldId="1756"/>
        </pc:sldMkLst>
        <pc:spChg chg="mod">
          <ac:chgData name="Atle Gullestad" userId="b652c7a1-fda2-4414-a613-57e44e3e7964" providerId="ADAL" clId="{43D9F62A-5B44-4A06-A5D7-89D0ABED3723}" dt="2025-03-05T08:14:32.024" v="219" actId="20577"/>
          <ac:spMkLst>
            <pc:docMk/>
            <pc:sldMk cId="380917428" sldId="1756"/>
            <ac:spMk id="2" creationId="{A14DD6A3-1048-3AA1-1F0D-A8B04217D405}"/>
          </ac:spMkLst>
        </pc:spChg>
        <pc:spChg chg="mod">
          <ac:chgData name="Atle Gullestad" userId="b652c7a1-fda2-4414-a613-57e44e3e7964" providerId="ADAL" clId="{43D9F62A-5B44-4A06-A5D7-89D0ABED3723}" dt="2025-03-05T09:32:42.729" v="584" actId="20577"/>
          <ac:spMkLst>
            <pc:docMk/>
            <pc:sldMk cId="380917428" sldId="1756"/>
            <ac:spMk id="3" creationId="{5B3004EC-EA1A-405F-5C91-A42D9913BFD0}"/>
          </ac:spMkLst>
        </pc:spChg>
      </pc:sldChg>
      <pc:sldChg chg="modSp new mod">
        <pc:chgData name="Atle Gullestad" userId="b652c7a1-fda2-4414-a613-57e44e3e7964" providerId="ADAL" clId="{43D9F62A-5B44-4A06-A5D7-89D0ABED3723}" dt="2025-03-06T06:21:09.108" v="1442" actId="20577"/>
        <pc:sldMkLst>
          <pc:docMk/>
          <pc:sldMk cId="3769040143" sldId="1757"/>
        </pc:sldMkLst>
        <pc:spChg chg="mod">
          <ac:chgData name="Atle Gullestad" userId="b652c7a1-fda2-4414-a613-57e44e3e7964" providerId="ADAL" clId="{43D9F62A-5B44-4A06-A5D7-89D0ABED3723}" dt="2025-03-05T09:44:38.355" v="586"/>
          <ac:spMkLst>
            <pc:docMk/>
            <pc:sldMk cId="3769040143" sldId="1757"/>
            <ac:spMk id="2" creationId="{9A67D895-3CCA-B352-1F4B-3F6D50D5B621}"/>
          </ac:spMkLst>
        </pc:spChg>
        <pc:spChg chg="mod">
          <ac:chgData name="Atle Gullestad" userId="b652c7a1-fda2-4414-a613-57e44e3e7964" providerId="ADAL" clId="{43D9F62A-5B44-4A06-A5D7-89D0ABED3723}" dt="2025-03-06T06:21:09.108" v="1442" actId="20577"/>
          <ac:spMkLst>
            <pc:docMk/>
            <pc:sldMk cId="3769040143" sldId="1757"/>
            <ac:spMk id="3" creationId="{F7AFD073-B182-5D40-7442-198AAAC642A2}"/>
          </ac:spMkLst>
        </pc:spChg>
      </pc:sldChg>
      <pc:sldChg chg="modSp new mod">
        <pc:chgData name="Atle Gullestad" userId="b652c7a1-fda2-4414-a613-57e44e3e7964" providerId="ADAL" clId="{43D9F62A-5B44-4A06-A5D7-89D0ABED3723}" dt="2025-03-05T11:15:15.419" v="1103" actId="20577"/>
        <pc:sldMkLst>
          <pc:docMk/>
          <pc:sldMk cId="3285327378" sldId="1758"/>
        </pc:sldMkLst>
        <pc:spChg chg="mod">
          <ac:chgData name="Atle Gullestad" userId="b652c7a1-fda2-4414-a613-57e44e3e7964" providerId="ADAL" clId="{43D9F62A-5B44-4A06-A5D7-89D0ABED3723}" dt="2025-03-05T11:11:35.938" v="1070" actId="20577"/>
          <ac:spMkLst>
            <pc:docMk/>
            <pc:sldMk cId="3285327378" sldId="1758"/>
            <ac:spMk id="2" creationId="{B8F3A75F-3D00-22BE-70D9-A148C8CC78D8}"/>
          </ac:spMkLst>
        </pc:spChg>
        <pc:spChg chg="mod">
          <ac:chgData name="Atle Gullestad" userId="b652c7a1-fda2-4414-a613-57e44e3e7964" providerId="ADAL" clId="{43D9F62A-5B44-4A06-A5D7-89D0ABED3723}" dt="2025-03-05T11:15:15.419" v="1103" actId="20577"/>
          <ac:spMkLst>
            <pc:docMk/>
            <pc:sldMk cId="3285327378" sldId="1758"/>
            <ac:spMk id="3" creationId="{3153ED2A-2CF2-E3C0-9640-C8002F60D8AA}"/>
          </ac:spMkLst>
        </pc:spChg>
      </pc:sldChg>
      <pc:sldChg chg="delSp modSp new mod">
        <pc:chgData name="Atle Gullestad" userId="b652c7a1-fda2-4414-a613-57e44e3e7964" providerId="ADAL" clId="{43D9F62A-5B44-4A06-A5D7-89D0ABED3723}" dt="2025-03-05T12:05:30.461" v="1355" actId="6549"/>
        <pc:sldMkLst>
          <pc:docMk/>
          <pc:sldMk cId="1592176102" sldId="1759"/>
        </pc:sldMkLst>
        <pc:spChg chg="mod">
          <ac:chgData name="Atle Gullestad" userId="b652c7a1-fda2-4414-a613-57e44e3e7964" providerId="ADAL" clId="{43D9F62A-5B44-4A06-A5D7-89D0ABED3723}" dt="2025-03-05T12:05:30.461" v="1355" actId="6549"/>
          <ac:spMkLst>
            <pc:docMk/>
            <pc:sldMk cId="1592176102" sldId="1759"/>
            <ac:spMk id="2" creationId="{45ECE327-C9C8-F790-C9A5-DF9ECF837922}"/>
          </ac:spMkLst>
        </pc:spChg>
        <pc:spChg chg="mod">
          <ac:chgData name="Atle Gullestad" userId="b652c7a1-fda2-4414-a613-57e44e3e7964" providerId="ADAL" clId="{43D9F62A-5B44-4A06-A5D7-89D0ABED3723}" dt="2025-03-05T12:04:37.245" v="1329" actId="20577"/>
          <ac:spMkLst>
            <pc:docMk/>
            <pc:sldMk cId="1592176102" sldId="1759"/>
            <ac:spMk id="3" creationId="{5193E388-86C4-FB0D-F38F-BD6E5B78B05F}"/>
          </ac:spMkLst>
        </pc:spChg>
        <pc:spChg chg="mod">
          <ac:chgData name="Atle Gullestad" userId="b652c7a1-fda2-4414-a613-57e44e3e7964" providerId="ADAL" clId="{43D9F62A-5B44-4A06-A5D7-89D0ABED3723}" dt="2025-03-05T12:04:41.178" v="1330" actId="20577"/>
          <ac:spMkLst>
            <pc:docMk/>
            <pc:sldMk cId="1592176102" sldId="1759"/>
            <ac:spMk id="4" creationId="{167EFFFD-B9A3-D31D-65D9-C667AC914BE5}"/>
          </ac:spMkLst>
        </pc:spChg>
      </pc:sldChg>
      <pc:sldChg chg="new del">
        <pc:chgData name="Atle Gullestad" userId="b652c7a1-fda2-4414-a613-57e44e3e7964" providerId="ADAL" clId="{43D9F62A-5B44-4A06-A5D7-89D0ABED3723}" dt="2025-03-05T11:37:06.667" v="1105" actId="680"/>
        <pc:sldMkLst>
          <pc:docMk/>
          <pc:sldMk cId="3852971541" sldId="1759"/>
        </pc:sldMkLst>
      </pc:sldChg>
      <pc:sldChg chg="delSp modSp new mod">
        <pc:chgData name="Atle Gullestad" userId="b652c7a1-fda2-4414-a613-57e44e3e7964" providerId="ADAL" clId="{43D9F62A-5B44-4A06-A5D7-89D0ABED3723}" dt="2025-03-18T11:42:27.734" v="1840" actId="20577"/>
        <pc:sldMkLst>
          <pc:docMk/>
          <pc:sldMk cId="3356476740" sldId="1760"/>
        </pc:sldMkLst>
        <pc:spChg chg="mod">
          <ac:chgData name="Atle Gullestad" userId="b652c7a1-fda2-4414-a613-57e44e3e7964" providerId="ADAL" clId="{43D9F62A-5B44-4A06-A5D7-89D0ABED3723}" dt="2025-03-05T12:05:58.596" v="1379" actId="20577"/>
          <ac:spMkLst>
            <pc:docMk/>
            <pc:sldMk cId="3356476740" sldId="1760"/>
            <ac:spMk id="2" creationId="{EF3C6BB2-173E-5B6D-9B0F-98F668D66CF1}"/>
          </ac:spMkLst>
        </pc:spChg>
        <pc:spChg chg="mod">
          <ac:chgData name="Atle Gullestad" userId="b652c7a1-fda2-4414-a613-57e44e3e7964" providerId="ADAL" clId="{43D9F62A-5B44-4A06-A5D7-89D0ABED3723}" dt="2025-03-18T11:42:14.474" v="1829" actId="20577"/>
          <ac:spMkLst>
            <pc:docMk/>
            <pc:sldMk cId="3356476740" sldId="1760"/>
            <ac:spMk id="3" creationId="{B2EF59D3-83E7-531F-DE81-6EA9CD9A0B80}"/>
          </ac:spMkLst>
        </pc:spChg>
        <pc:spChg chg="mod">
          <ac:chgData name="Atle Gullestad" userId="b652c7a1-fda2-4414-a613-57e44e3e7964" providerId="ADAL" clId="{43D9F62A-5B44-4A06-A5D7-89D0ABED3723}" dt="2025-03-18T11:42:27.734" v="1840" actId="20577"/>
          <ac:spMkLst>
            <pc:docMk/>
            <pc:sldMk cId="3356476740" sldId="1760"/>
            <ac:spMk id="4" creationId="{BB3AF26A-07B1-9C88-5489-39857ED3428B}"/>
          </ac:spMkLst>
        </pc:spChg>
      </pc:sldChg>
      <pc:sldChg chg="modSp new mod">
        <pc:chgData name="Atle Gullestad" userId="b652c7a1-fda2-4414-a613-57e44e3e7964" providerId="ADAL" clId="{43D9F62A-5B44-4A06-A5D7-89D0ABED3723}" dt="2025-03-06T11:08:48.454" v="1814" actId="20577"/>
        <pc:sldMkLst>
          <pc:docMk/>
          <pc:sldMk cId="187075398" sldId="1761"/>
        </pc:sldMkLst>
        <pc:spChg chg="mod">
          <ac:chgData name="Atle Gullestad" userId="b652c7a1-fda2-4414-a613-57e44e3e7964" providerId="ADAL" clId="{43D9F62A-5B44-4A06-A5D7-89D0ABED3723}" dt="2025-03-06T07:48:36.390" v="1517" actId="27636"/>
          <ac:spMkLst>
            <pc:docMk/>
            <pc:sldMk cId="187075398" sldId="1761"/>
            <ac:spMk id="2" creationId="{497F67FE-3079-2E43-2C30-6AA396356E07}"/>
          </ac:spMkLst>
        </pc:spChg>
        <pc:spChg chg="mod">
          <ac:chgData name="Atle Gullestad" userId="b652c7a1-fda2-4414-a613-57e44e3e7964" providerId="ADAL" clId="{43D9F62A-5B44-4A06-A5D7-89D0ABED3723}" dt="2025-03-06T11:08:48.454" v="1814" actId="20577"/>
          <ac:spMkLst>
            <pc:docMk/>
            <pc:sldMk cId="187075398" sldId="1761"/>
            <ac:spMk id="3" creationId="{E7D68467-CB7C-E994-A252-2DAB9BD794F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851" cy="4988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58536" y="0"/>
            <a:ext cx="2951851" cy="4988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E682B5-4377-47C3-9C52-5E5AD33AABFF}" type="datetimeFigureOut">
              <a:rPr lang="nb-NO" smtClean="0"/>
              <a:t>18.03.2025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1243013"/>
            <a:ext cx="5964237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1197" y="4784835"/>
            <a:ext cx="5449570" cy="391486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9443662"/>
            <a:ext cx="2951851" cy="4988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58536" y="9443662"/>
            <a:ext cx="2951851" cy="4988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3CB4D6-E2F5-4319-8214-8C3EEB0E832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3458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3CB4D6-E2F5-4319-8214-8C3EEB0E8328}" type="slidenum">
              <a:rPr lang="nb-NO" smtClean="0"/>
              <a:t>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6667575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3CB4D6-E2F5-4319-8214-8C3EEB0E8328}" type="slidenum">
              <a:rPr lang="nb-NO" smtClean="0"/>
              <a:t>10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5412240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3CB4D6-E2F5-4319-8214-8C3EEB0E8328}" type="slidenum">
              <a:rPr lang="nb-NO" smtClean="0"/>
              <a:t>11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4345802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3CB4D6-E2F5-4319-8214-8C3EEB0E8328}" type="slidenum">
              <a:rPr lang="nb-NO" smtClean="0"/>
              <a:t>12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3459873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3CB4D6-E2F5-4319-8214-8C3EEB0E8328}" type="slidenum">
              <a:rPr lang="nb-NO" smtClean="0"/>
              <a:t>13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480827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3CB4D6-E2F5-4319-8214-8C3EEB0E8328}" type="slidenum">
              <a:rPr lang="nb-NO" smtClean="0"/>
              <a:t>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403242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3CB4D6-E2F5-4319-8214-8C3EEB0E8328}" type="slidenum">
              <a:rPr lang="nb-NO" smtClean="0"/>
              <a:t>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712606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3CB4D6-E2F5-4319-8214-8C3EEB0E8328}" type="slidenum">
              <a:rPr lang="nb-NO" smtClean="0"/>
              <a:t>4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483819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3CB4D6-E2F5-4319-8214-8C3EEB0E8328}" type="slidenum">
              <a:rPr lang="nb-NO" smtClean="0"/>
              <a:t>5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4045238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3CB4D6-E2F5-4319-8214-8C3EEB0E8328}" type="slidenum">
              <a:rPr lang="nb-NO" smtClean="0"/>
              <a:t>6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6437586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3CB4D6-E2F5-4319-8214-8C3EEB0E8328}" type="slidenum">
              <a:rPr lang="nb-NO" smtClean="0"/>
              <a:t>7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5268500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3CB4D6-E2F5-4319-8214-8C3EEB0E8328}" type="slidenum">
              <a:rPr lang="nb-NO" smtClean="0"/>
              <a:t>8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5666681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3CB4D6-E2F5-4319-8214-8C3EEB0E8328}" type="slidenum">
              <a:rPr lang="nb-NO" smtClean="0"/>
              <a:t>9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894731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tellysbilde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ktangel 11">
            <a:extLst>
              <a:ext uri="{FF2B5EF4-FFF2-40B4-BE49-F238E27FC236}">
                <a16:creationId xmlns:a16="http://schemas.microsoft.com/office/drawing/2014/main" id="{7F290FA9-1030-4D89-BAA9-29A19BF717A6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7" name="Rektangel 6">
            <a:extLst>
              <a:ext uri="{FF2B5EF4-FFF2-40B4-BE49-F238E27FC236}">
                <a16:creationId xmlns:a16="http://schemas.microsoft.com/office/drawing/2014/main" id="{9543A96A-D531-47BA-83FD-509C9593D920}"/>
              </a:ext>
            </a:extLst>
          </p:cNvPr>
          <p:cNvSpPr/>
          <p:nvPr userDrawn="1"/>
        </p:nvSpPr>
        <p:spPr>
          <a:xfrm>
            <a:off x="0" y="4661726"/>
            <a:ext cx="12192000" cy="219627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884241" y="5137150"/>
            <a:ext cx="5605459" cy="997196"/>
          </a:xfrm>
        </p:spPr>
        <p:txBody>
          <a:bodyPr anchor="t">
            <a:normAutofit/>
          </a:bodyPr>
          <a:lstStyle>
            <a:lvl1pPr algn="l">
              <a:defRPr sz="3200" b="1">
                <a:solidFill>
                  <a:schemeClr val="accent1"/>
                </a:solidFill>
              </a:defRPr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9" name="Plassholder for tekst 8">
            <a:extLst>
              <a:ext uri="{FF2B5EF4-FFF2-40B4-BE49-F238E27FC236}">
                <a16:creationId xmlns:a16="http://schemas.microsoft.com/office/drawing/2014/main" id="{531B32D9-24BC-40B7-9C1D-3BF28B7D220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928100" y="5811038"/>
            <a:ext cx="2197099" cy="246221"/>
          </a:xfrm>
        </p:spPr>
        <p:txBody>
          <a:bodyPr>
            <a:normAutofit/>
          </a:bodyPr>
          <a:lstStyle>
            <a:lvl1pPr marL="0" indent="0" algn="r">
              <a:buFont typeface="Arial" panose="020B0604020202020204" pitchFamily="34" charset="0"/>
              <a:buNone/>
              <a:defRPr sz="16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nb-NO"/>
              <a:t>Dato</a:t>
            </a:r>
          </a:p>
        </p:txBody>
      </p:sp>
      <p:pic>
        <p:nvPicPr>
          <p:cNvPr id="11" name="Grafikk 10">
            <a:extLst>
              <a:ext uri="{FF2B5EF4-FFF2-40B4-BE49-F238E27FC236}">
                <a16:creationId xmlns:a16="http://schemas.microsoft.com/office/drawing/2014/main" id="{8F3F5C2E-8505-428F-8127-10665203ABE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517902" y="800740"/>
            <a:ext cx="5964582" cy="28235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24064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990125" y="737076"/>
            <a:ext cx="8281035" cy="738664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666083" y="1836231"/>
            <a:ext cx="5220653" cy="3863705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244999" y="1836230"/>
            <a:ext cx="5220653" cy="3863705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6B06B-BFE4-4AC2-B81B-411342828E2D}" type="datetime1">
              <a:rPr lang="nb-NO" smtClean="0"/>
              <a:t>18.03.2025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441522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o innholdsdeler Dus blå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>
            <a:extLst>
              <a:ext uri="{FF2B5EF4-FFF2-40B4-BE49-F238E27FC236}">
                <a16:creationId xmlns:a16="http://schemas.microsoft.com/office/drawing/2014/main" id="{0BBD994D-5F89-4F8A-A36C-4EF05D81CC8D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2F8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990125" y="737076"/>
            <a:ext cx="8281035" cy="738664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666083" y="1836231"/>
            <a:ext cx="5220653" cy="3863705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244999" y="1836230"/>
            <a:ext cx="5220653" cy="3863705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B2CDC-1E89-4106-BE33-95DF6C08F488}" type="datetime1">
              <a:rPr lang="nb-NO" smtClean="0"/>
              <a:t>18.03.2025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pic>
        <p:nvPicPr>
          <p:cNvPr id="10" name="Grafikk 9">
            <a:extLst>
              <a:ext uri="{FF2B5EF4-FFF2-40B4-BE49-F238E27FC236}">
                <a16:creationId xmlns:a16="http://schemas.microsoft.com/office/drawing/2014/main" id="{9452BC5D-81C0-4933-81E9-47C49CDB7C5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90124" y="5924018"/>
            <a:ext cx="1800000" cy="4719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90606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o innholdsdeler Papi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>
            <a:extLst>
              <a:ext uri="{FF2B5EF4-FFF2-40B4-BE49-F238E27FC236}">
                <a16:creationId xmlns:a16="http://schemas.microsoft.com/office/drawing/2014/main" id="{0BBD994D-5F89-4F8A-A36C-4EF05D81CC8D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8F6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990125" y="737076"/>
            <a:ext cx="8281035" cy="738664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666083" y="1836231"/>
            <a:ext cx="5220653" cy="3863705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244999" y="1836230"/>
            <a:ext cx="5220653" cy="3863705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D4547-6668-446D-AE35-42D52F179AC3}" type="datetime1">
              <a:rPr lang="nb-NO" smtClean="0"/>
              <a:t>18.03.2025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pic>
        <p:nvPicPr>
          <p:cNvPr id="10" name="Grafikk 9">
            <a:extLst>
              <a:ext uri="{FF2B5EF4-FFF2-40B4-BE49-F238E27FC236}">
                <a16:creationId xmlns:a16="http://schemas.microsoft.com/office/drawing/2014/main" id="{2E1BD595-4566-4F05-80F0-342C53DE9D9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90124" y="5924018"/>
            <a:ext cx="1800000" cy="4719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23035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mmenligning /m bomb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990125" y="1800225"/>
            <a:ext cx="4896612" cy="369332"/>
          </a:xfrm>
        </p:spPr>
        <p:txBody>
          <a:bodyPr anchor="t">
            <a:normAutofit/>
          </a:bodyPr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66083" y="2169557"/>
            <a:ext cx="5220653" cy="353037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6570822" y="1800225"/>
            <a:ext cx="4896612" cy="369332"/>
          </a:xfrm>
        </p:spPr>
        <p:txBody>
          <a:bodyPr anchor="t">
            <a:normAutofit/>
          </a:bodyPr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6246781" y="2169557"/>
            <a:ext cx="5220653" cy="353037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4E284-A830-4B27-957B-17FADC201AE6}" type="datetime1">
              <a:rPr lang="nb-NO" smtClean="0"/>
              <a:t>18.03.2025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10" name="Tittel 9">
            <a:extLst>
              <a:ext uri="{FF2B5EF4-FFF2-40B4-BE49-F238E27FC236}">
                <a16:creationId xmlns:a16="http://schemas.microsoft.com/office/drawing/2014/main" id="{0FDD0DF0-6E8E-4F30-81C9-678E8DB342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0125" y="737076"/>
            <a:ext cx="8281035" cy="738664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11" name="Plassholder for tekst 7">
            <a:extLst>
              <a:ext uri="{FF2B5EF4-FFF2-40B4-BE49-F238E27FC236}">
                <a16:creationId xmlns:a16="http://schemas.microsoft.com/office/drawing/2014/main" id="{0DAA660F-B7B6-4154-BF6F-6388FFF2EC0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9541193" y="316840"/>
            <a:ext cx="1602000" cy="1602000"/>
          </a:xfrm>
          <a:prstGeom prst="ellipse">
            <a:avLst/>
          </a:prstGeom>
          <a:solidFill>
            <a:schemeClr val="accent2"/>
          </a:solidFill>
        </p:spPr>
        <p:txBody>
          <a:bodyPr lIns="54000" tIns="54000" rIns="54000" bIns="54000" anchor="ctr"/>
          <a:lstStyle>
            <a:lvl1pPr marL="0" indent="0" algn="ctr">
              <a:spcBef>
                <a:spcPts val="0"/>
              </a:spcBef>
              <a:buNone/>
              <a:defRPr b="0"/>
            </a:lvl1pPr>
          </a:lstStyle>
          <a:p>
            <a:pPr lvl="0"/>
            <a:r>
              <a:rPr lang="nb-NO"/>
              <a:t>Klikk for å redigere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30846632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990125" y="1800225"/>
            <a:ext cx="4896612" cy="369332"/>
          </a:xfrm>
        </p:spPr>
        <p:txBody>
          <a:bodyPr anchor="t">
            <a:normAutofit/>
          </a:bodyPr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66083" y="2169557"/>
            <a:ext cx="5220653" cy="353037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8C721-1AC8-4A45-8B60-F7A81DB23CCE}" type="datetime1">
              <a:rPr lang="nb-NO" smtClean="0"/>
              <a:t>18.03.2025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10" name="Tittel 9">
            <a:extLst>
              <a:ext uri="{FF2B5EF4-FFF2-40B4-BE49-F238E27FC236}">
                <a16:creationId xmlns:a16="http://schemas.microsoft.com/office/drawing/2014/main" id="{0FDD0DF0-6E8E-4F30-81C9-678E8DB342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0125" y="737076"/>
            <a:ext cx="8281035" cy="738664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11" name="Plassholder for tekst 4">
            <a:extLst>
              <a:ext uri="{FF2B5EF4-FFF2-40B4-BE49-F238E27FC236}">
                <a16:creationId xmlns:a16="http://schemas.microsoft.com/office/drawing/2014/main" id="{7BFBE8B1-0F12-4458-863C-87AB57EB768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570822" y="1800225"/>
            <a:ext cx="4896612" cy="369332"/>
          </a:xfrm>
        </p:spPr>
        <p:txBody>
          <a:bodyPr anchor="t">
            <a:normAutofit/>
          </a:bodyPr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2" name="Plassholder for innhold 5">
            <a:extLst>
              <a:ext uri="{FF2B5EF4-FFF2-40B4-BE49-F238E27FC236}">
                <a16:creationId xmlns:a16="http://schemas.microsoft.com/office/drawing/2014/main" id="{60516847-3734-44B6-A6FD-62EEE41B4BC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46781" y="2169557"/>
            <a:ext cx="5220653" cy="353037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49067051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ammenligning Dus blå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ktangel 10">
            <a:extLst>
              <a:ext uri="{FF2B5EF4-FFF2-40B4-BE49-F238E27FC236}">
                <a16:creationId xmlns:a16="http://schemas.microsoft.com/office/drawing/2014/main" id="{9FE11778-49D7-4221-9566-8B3B4B7248EC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2F8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990125" y="1800225"/>
            <a:ext cx="4896612" cy="369332"/>
          </a:xfrm>
        </p:spPr>
        <p:txBody>
          <a:bodyPr anchor="t">
            <a:normAutofit/>
          </a:bodyPr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66083" y="2169557"/>
            <a:ext cx="5220653" cy="353037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F5EF5-7314-4149-9FE4-F41E3FB19219}" type="datetime1">
              <a:rPr lang="nb-NO" smtClean="0"/>
              <a:t>18.03.2025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10" name="Tittel 9">
            <a:extLst>
              <a:ext uri="{FF2B5EF4-FFF2-40B4-BE49-F238E27FC236}">
                <a16:creationId xmlns:a16="http://schemas.microsoft.com/office/drawing/2014/main" id="{0FDD0DF0-6E8E-4F30-81C9-678E8DB342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0125" y="737076"/>
            <a:ext cx="8281035" cy="738664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13" name="Plassholder for tekst 4">
            <a:extLst>
              <a:ext uri="{FF2B5EF4-FFF2-40B4-BE49-F238E27FC236}">
                <a16:creationId xmlns:a16="http://schemas.microsoft.com/office/drawing/2014/main" id="{B059A276-C84A-48D2-A9AA-4FE1D795A61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570822" y="1800225"/>
            <a:ext cx="4896612" cy="369332"/>
          </a:xfrm>
        </p:spPr>
        <p:txBody>
          <a:bodyPr anchor="t">
            <a:normAutofit/>
          </a:bodyPr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4" name="Plassholder for innhold 5">
            <a:extLst>
              <a:ext uri="{FF2B5EF4-FFF2-40B4-BE49-F238E27FC236}">
                <a16:creationId xmlns:a16="http://schemas.microsoft.com/office/drawing/2014/main" id="{9BA1C225-E26C-4C69-B219-60339250F5E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46781" y="2169557"/>
            <a:ext cx="5220653" cy="353037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pic>
        <p:nvPicPr>
          <p:cNvPr id="15" name="Grafikk 14">
            <a:extLst>
              <a:ext uri="{FF2B5EF4-FFF2-40B4-BE49-F238E27FC236}">
                <a16:creationId xmlns:a16="http://schemas.microsoft.com/office/drawing/2014/main" id="{16C3C794-A597-4ABE-9422-E4608965222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90124" y="5924018"/>
            <a:ext cx="1800000" cy="4719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165366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ammenligning Papi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ktangel 10">
            <a:extLst>
              <a:ext uri="{FF2B5EF4-FFF2-40B4-BE49-F238E27FC236}">
                <a16:creationId xmlns:a16="http://schemas.microsoft.com/office/drawing/2014/main" id="{9FE11778-49D7-4221-9566-8B3B4B7248EC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8F6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990125" y="1800225"/>
            <a:ext cx="4896612" cy="369332"/>
          </a:xfrm>
        </p:spPr>
        <p:txBody>
          <a:bodyPr anchor="t">
            <a:normAutofit/>
          </a:bodyPr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66083" y="2169557"/>
            <a:ext cx="5220653" cy="353037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9DD5D-81F8-4752-B368-4C78427B0514}" type="datetime1">
              <a:rPr lang="nb-NO" smtClean="0"/>
              <a:t>18.03.2025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10" name="Tittel 9">
            <a:extLst>
              <a:ext uri="{FF2B5EF4-FFF2-40B4-BE49-F238E27FC236}">
                <a16:creationId xmlns:a16="http://schemas.microsoft.com/office/drawing/2014/main" id="{0FDD0DF0-6E8E-4F30-81C9-678E8DB342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0125" y="737076"/>
            <a:ext cx="8281035" cy="738664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13" name="Plassholder for tekst 4">
            <a:extLst>
              <a:ext uri="{FF2B5EF4-FFF2-40B4-BE49-F238E27FC236}">
                <a16:creationId xmlns:a16="http://schemas.microsoft.com/office/drawing/2014/main" id="{B059A276-C84A-48D2-A9AA-4FE1D795A61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570822" y="1800225"/>
            <a:ext cx="4896612" cy="369332"/>
          </a:xfrm>
        </p:spPr>
        <p:txBody>
          <a:bodyPr anchor="t">
            <a:normAutofit/>
          </a:bodyPr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4" name="Plassholder for innhold 5">
            <a:extLst>
              <a:ext uri="{FF2B5EF4-FFF2-40B4-BE49-F238E27FC236}">
                <a16:creationId xmlns:a16="http://schemas.microsoft.com/office/drawing/2014/main" id="{9BA1C225-E26C-4C69-B219-60339250F5E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46781" y="2169557"/>
            <a:ext cx="5220653" cy="353037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pic>
        <p:nvPicPr>
          <p:cNvPr id="15" name="Grafikk 14">
            <a:extLst>
              <a:ext uri="{FF2B5EF4-FFF2-40B4-BE49-F238E27FC236}">
                <a16:creationId xmlns:a16="http://schemas.microsoft.com/office/drawing/2014/main" id="{D9C72063-271C-45D9-AFF0-7B8235235B6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90124" y="5924018"/>
            <a:ext cx="1800000" cy="4719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199054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loverskrift Oransj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124C5F0B-5890-4085-8B0A-40EA2F6CC219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954214" y="1595441"/>
            <a:ext cx="8764586" cy="2492990"/>
          </a:xfrm>
        </p:spPr>
        <p:txBody>
          <a:bodyPr anchor="t">
            <a:normAutofit/>
          </a:bodyPr>
          <a:lstStyle>
            <a:lvl1pPr>
              <a:defRPr sz="54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lt1"/>
                </a:solidFill>
              </a:defRPr>
            </a:lvl1pPr>
          </a:lstStyle>
          <a:p>
            <a:fld id="{A689688B-000D-45D4-8E95-A76DC08957F5}" type="datetime1">
              <a:rPr lang="nb-NO" smtClean="0"/>
              <a:t>18.03.2025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lt1"/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lt1"/>
                </a:solidFill>
              </a:defRPr>
            </a:lvl1pPr>
          </a:lstStyle>
          <a:p>
            <a:fld id="{5751DFAA-887F-4071-8EAD-E8CA316FCF06}" type="slidenum">
              <a:rPr lang="nb-NO" smtClean="0"/>
              <a:pPr/>
              <a:t>‹#›</a:t>
            </a:fld>
            <a:endParaRPr lang="nb-NO"/>
          </a:p>
        </p:txBody>
      </p:sp>
      <p:pic>
        <p:nvPicPr>
          <p:cNvPr id="9" name="Grafikk 8">
            <a:extLst>
              <a:ext uri="{FF2B5EF4-FFF2-40B4-BE49-F238E27FC236}">
                <a16:creationId xmlns:a16="http://schemas.microsoft.com/office/drawing/2014/main" id="{B008D135-CD44-4256-BE68-9F3A44027E9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91307" y="5922740"/>
            <a:ext cx="1800000" cy="4719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41167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loverskrift Blå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124C5F0B-5890-4085-8B0A-40EA2F6CC219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954214" y="1595441"/>
            <a:ext cx="8764586" cy="2492990"/>
          </a:xfrm>
        </p:spPr>
        <p:txBody>
          <a:bodyPr anchor="t">
            <a:normAutofit/>
          </a:bodyPr>
          <a:lstStyle>
            <a:lvl1pPr>
              <a:defRPr sz="5400">
                <a:solidFill>
                  <a:schemeClr val="lt1"/>
                </a:solidFill>
              </a:defRPr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lt1"/>
                </a:solidFill>
              </a:defRPr>
            </a:lvl1pPr>
          </a:lstStyle>
          <a:p>
            <a:fld id="{593E53F4-6CDE-4BF9-91F0-7E2FEB715FE6}" type="datetime1">
              <a:rPr lang="nb-NO" smtClean="0"/>
              <a:t>18.03.2025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lt1"/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lt1"/>
                </a:solidFill>
              </a:defRPr>
            </a:lvl1pPr>
          </a:lstStyle>
          <a:p>
            <a:fld id="{5751DFAA-887F-4071-8EAD-E8CA316FCF06}" type="slidenum">
              <a:rPr lang="nb-NO" smtClean="0"/>
              <a:pPr/>
              <a:t>‹#›</a:t>
            </a:fld>
            <a:endParaRPr lang="nb-NO"/>
          </a:p>
        </p:txBody>
      </p:sp>
      <p:pic>
        <p:nvPicPr>
          <p:cNvPr id="9" name="Grafikk 8">
            <a:extLst>
              <a:ext uri="{FF2B5EF4-FFF2-40B4-BE49-F238E27FC236}">
                <a16:creationId xmlns:a16="http://schemas.microsoft.com/office/drawing/2014/main" id="{24CDCAF4-6EDF-4587-9302-34675743BE9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91307" y="5922740"/>
            <a:ext cx="1800000" cy="4719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09325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idstilt tekst Dus blå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124C5F0B-5890-4085-8B0A-40EA2F6CC219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2F8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13707" y="3013502"/>
            <a:ext cx="8764586" cy="830997"/>
          </a:xfrm>
        </p:spPr>
        <p:txBody>
          <a:bodyPr anchor="ctr">
            <a:spAutoFit/>
          </a:bodyPr>
          <a:lstStyle>
            <a:lvl1pPr algn="ctr">
              <a:defRPr sz="5400"/>
            </a:lvl1pPr>
          </a:lstStyle>
          <a:p>
            <a:r>
              <a:rPr lang="nb-NO"/>
              <a:t>Klikk for å redigere tittelstil</a:t>
            </a:r>
          </a:p>
        </p:txBody>
      </p:sp>
    </p:spTree>
    <p:extLst>
      <p:ext uri="{BB962C8B-B14F-4D97-AF65-F5344CB8AC3E}">
        <p14:creationId xmlns:p14="http://schemas.microsoft.com/office/powerpoint/2010/main" val="17289315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tellysbilde #2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ktangel 11">
            <a:extLst>
              <a:ext uri="{FF2B5EF4-FFF2-40B4-BE49-F238E27FC236}">
                <a16:creationId xmlns:a16="http://schemas.microsoft.com/office/drawing/2014/main" id="{7F290FA9-1030-4D89-BAA9-29A19BF717A6}"/>
              </a:ext>
            </a:extLst>
          </p:cNvPr>
          <p:cNvSpPr/>
          <p:nvPr userDrawn="1"/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7" name="Rektangel 6">
            <a:extLst>
              <a:ext uri="{FF2B5EF4-FFF2-40B4-BE49-F238E27FC236}">
                <a16:creationId xmlns:a16="http://schemas.microsoft.com/office/drawing/2014/main" id="{9543A96A-D531-47BA-83FD-509C9593D920}"/>
              </a:ext>
            </a:extLst>
          </p:cNvPr>
          <p:cNvSpPr/>
          <p:nvPr userDrawn="1"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900113" y="1008125"/>
            <a:ext cx="4500563" cy="1569963"/>
          </a:xfrm>
        </p:spPr>
        <p:txBody>
          <a:bodyPr anchor="t">
            <a:normAutofit/>
          </a:bodyPr>
          <a:lstStyle>
            <a:lvl1pPr algn="l">
              <a:defRPr sz="3200" b="1">
                <a:solidFill>
                  <a:schemeClr val="accent1"/>
                </a:solidFill>
              </a:defRPr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9" name="Plassholder for tekst 8">
            <a:extLst>
              <a:ext uri="{FF2B5EF4-FFF2-40B4-BE49-F238E27FC236}">
                <a16:creationId xmlns:a16="http://schemas.microsoft.com/office/drawing/2014/main" id="{531B32D9-24BC-40B7-9C1D-3BF28B7D220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900113" y="6101906"/>
            <a:ext cx="2197099" cy="246221"/>
          </a:xfrm>
        </p:spPr>
        <p:txBody>
          <a:bodyPr>
            <a:normAutofit/>
          </a:bodyPr>
          <a:lstStyle>
            <a:lvl1pPr marL="0" indent="0" algn="l">
              <a:buFont typeface="Arial" panose="020B0604020202020204" pitchFamily="34" charset="0"/>
              <a:buNone/>
              <a:defRPr sz="16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nb-NO"/>
              <a:t>Dato</a:t>
            </a:r>
          </a:p>
        </p:txBody>
      </p:sp>
      <p:pic>
        <p:nvPicPr>
          <p:cNvPr id="8" name="Grafikk 7">
            <a:extLst>
              <a:ext uri="{FF2B5EF4-FFF2-40B4-BE49-F238E27FC236}">
                <a16:creationId xmlns:a16="http://schemas.microsoft.com/office/drawing/2014/main" id="{081C8E33-9953-446A-BE04-66A451E4324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068107" y="1465519"/>
            <a:ext cx="2976881" cy="28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796520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idstilt tekst Papi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124C5F0B-5890-4085-8B0A-40EA2F6CC219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8F6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13707" y="3013502"/>
            <a:ext cx="8764586" cy="830997"/>
          </a:xfrm>
        </p:spPr>
        <p:txBody>
          <a:bodyPr anchor="ctr">
            <a:spAutoFit/>
          </a:bodyPr>
          <a:lstStyle>
            <a:lvl1pPr algn="ctr">
              <a:defRPr sz="5400"/>
            </a:lvl1pPr>
          </a:lstStyle>
          <a:p>
            <a:r>
              <a:rPr lang="nb-NO"/>
              <a:t>Klikk for å redigere tittelstil</a:t>
            </a:r>
          </a:p>
        </p:txBody>
      </p:sp>
    </p:spTree>
    <p:extLst>
      <p:ext uri="{BB962C8B-B14F-4D97-AF65-F5344CB8AC3E}">
        <p14:creationId xmlns:p14="http://schemas.microsoft.com/office/powerpoint/2010/main" val="301517453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ide /m bakgrunn Dus blå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Bilde 5">
            <a:extLst>
              <a:ext uri="{FF2B5EF4-FFF2-40B4-BE49-F238E27FC236}">
                <a16:creationId xmlns:a16="http://schemas.microsoft.com/office/drawing/2014/main" id="{23E32B9C-62FE-41A4-9593-97E9C6510BF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7136"/>
          </a:xfrm>
          <a:prstGeom prst="rect">
            <a:avLst/>
          </a:prstGeom>
        </p:spPr>
      </p:pic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DF044-CFF6-4F29-A9FC-4646E54E025A}" type="datetime1">
              <a:rPr lang="nb-NO" smtClean="0"/>
              <a:t>18.03.2025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7" name="Tittel 1">
            <a:extLst>
              <a:ext uri="{FF2B5EF4-FFF2-40B4-BE49-F238E27FC236}">
                <a16:creationId xmlns:a16="http://schemas.microsoft.com/office/drawing/2014/main" id="{395424E3-AF75-4351-9C85-691B13A0CF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13707" y="3013502"/>
            <a:ext cx="8764586" cy="830997"/>
          </a:xfrm>
        </p:spPr>
        <p:txBody>
          <a:bodyPr anchor="ctr">
            <a:spAutoFit/>
          </a:bodyPr>
          <a:lstStyle>
            <a:lvl1pPr algn="ctr">
              <a:defRPr sz="5400"/>
            </a:lvl1pPr>
          </a:lstStyle>
          <a:p>
            <a:r>
              <a:rPr lang="nb-NO"/>
              <a:t>Klikk for å redigere tittelstil</a:t>
            </a:r>
          </a:p>
        </p:txBody>
      </p:sp>
    </p:spTree>
    <p:extLst>
      <p:ext uri="{BB962C8B-B14F-4D97-AF65-F5344CB8AC3E}">
        <p14:creationId xmlns:p14="http://schemas.microsoft.com/office/powerpoint/2010/main" val="118038539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ide /m bakgrunn 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e 7">
            <a:extLst>
              <a:ext uri="{FF2B5EF4-FFF2-40B4-BE49-F238E27FC236}">
                <a16:creationId xmlns:a16="http://schemas.microsoft.com/office/drawing/2014/main" id="{1B976D75-E5F0-4F2F-851C-B32FF8362A7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977" cy="6854966"/>
          </a:xfrm>
          <a:prstGeom prst="rect">
            <a:avLst/>
          </a:prstGeom>
        </p:spPr>
      </p:pic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56470-380B-4C1F-BCBB-1828359530A0}" type="datetime1">
              <a:rPr lang="nb-NO" smtClean="0"/>
              <a:t>18.03.2025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6" name="Tittel 1">
            <a:extLst>
              <a:ext uri="{FF2B5EF4-FFF2-40B4-BE49-F238E27FC236}">
                <a16:creationId xmlns:a16="http://schemas.microsoft.com/office/drawing/2014/main" id="{68B190C1-DC7F-4684-A4DD-3F38331F6F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13707" y="3013502"/>
            <a:ext cx="8764586" cy="830997"/>
          </a:xfrm>
        </p:spPr>
        <p:txBody>
          <a:bodyPr anchor="ctr">
            <a:spAutoFit/>
          </a:bodyPr>
          <a:lstStyle>
            <a:lvl1pPr algn="ctr">
              <a:defRPr sz="5400"/>
            </a:lvl1pPr>
          </a:lstStyle>
          <a:p>
            <a:r>
              <a:rPr lang="nb-NO"/>
              <a:t>Klikk for å redigere tittelstil</a:t>
            </a:r>
          </a:p>
        </p:txBody>
      </p:sp>
    </p:spTree>
    <p:extLst>
      <p:ext uri="{BB962C8B-B14F-4D97-AF65-F5344CB8AC3E}">
        <p14:creationId xmlns:p14="http://schemas.microsoft.com/office/powerpoint/2010/main" val="273684514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ide /m bakgrunn Papi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Bilde 9">
            <a:extLst>
              <a:ext uri="{FF2B5EF4-FFF2-40B4-BE49-F238E27FC236}">
                <a16:creationId xmlns:a16="http://schemas.microsoft.com/office/drawing/2014/main" id="{4BDD5108-ED42-43C3-8B64-D93EB832916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7482"/>
          </a:xfrm>
          <a:prstGeom prst="rect">
            <a:avLst/>
          </a:prstGeom>
        </p:spPr>
      </p:pic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F8BC6-DDBF-40E7-AB42-958427F940C1}" type="datetime1">
              <a:rPr lang="nb-NO" smtClean="0"/>
              <a:t>18.03.2025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6" name="Tittel 1">
            <a:extLst>
              <a:ext uri="{FF2B5EF4-FFF2-40B4-BE49-F238E27FC236}">
                <a16:creationId xmlns:a16="http://schemas.microsoft.com/office/drawing/2014/main" id="{B3C0CE6A-0114-4929-B0B4-0A534FAC68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13707" y="3013502"/>
            <a:ext cx="8764586" cy="830997"/>
          </a:xfrm>
        </p:spPr>
        <p:txBody>
          <a:bodyPr anchor="ctr">
            <a:spAutoFit/>
          </a:bodyPr>
          <a:lstStyle>
            <a:lvl1pPr algn="ctr">
              <a:defRPr sz="5400"/>
            </a:lvl1pPr>
          </a:lstStyle>
          <a:p>
            <a:r>
              <a:rPr lang="nb-NO"/>
              <a:t>Klikk for å redigere tittelstil</a:t>
            </a:r>
          </a:p>
        </p:txBody>
      </p:sp>
    </p:spTree>
    <p:extLst>
      <p:ext uri="{BB962C8B-B14F-4D97-AF65-F5344CB8AC3E}">
        <p14:creationId xmlns:p14="http://schemas.microsoft.com/office/powerpoint/2010/main" val="301571645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893F4-5DCB-41A2-81FF-F71DF3914EDE}" type="datetime1">
              <a:rPr lang="nb-NO" smtClean="0"/>
              <a:t>18.03.2025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9804779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4344A-40D3-46C0-AFDA-FD772B637D9D}" type="datetime1">
              <a:rPr lang="nb-NO" smtClean="0"/>
              <a:t>18.03.2025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4384003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90B01F5-920D-407C-903E-872C5C9E582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1377006D-30AE-49B9-96EE-6B4450947E9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4CC99696-15F0-432A-A2B9-9A954E04A1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6AF15-6F3C-4480-B8BD-32075FA5B887}" type="datetime1">
              <a:rPr lang="nb-NO" smtClean="0"/>
              <a:t>18.03.2025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20658BB2-F373-409C-835D-F7106624DE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303DC05A-3660-4E43-BC51-727B2ADA4E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B326F-E85B-47F3-A48E-5F7BD39CA72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399581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lysbilde #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990124" y="792225"/>
            <a:ext cx="10211752" cy="2308324"/>
          </a:xfrm>
        </p:spPr>
        <p:txBody>
          <a:bodyPr wrap="square" anchor="t">
            <a:normAutofit/>
          </a:bodyPr>
          <a:lstStyle>
            <a:lvl1pPr algn="l">
              <a:defRPr sz="5000" b="1">
                <a:solidFill>
                  <a:schemeClr val="accent1"/>
                </a:solidFill>
              </a:defRPr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9" name="Plassholder for tekst 8">
            <a:extLst>
              <a:ext uri="{FF2B5EF4-FFF2-40B4-BE49-F238E27FC236}">
                <a16:creationId xmlns:a16="http://schemas.microsoft.com/office/drawing/2014/main" id="{531B32D9-24BC-40B7-9C1D-3BF28B7D220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9004777" y="5942664"/>
            <a:ext cx="2197099" cy="246221"/>
          </a:xfrm>
        </p:spPr>
        <p:txBody>
          <a:bodyPr>
            <a:normAutofit/>
          </a:bodyPr>
          <a:lstStyle>
            <a:lvl1pPr marL="0" indent="0" algn="r">
              <a:buFont typeface="Arial" panose="020B0604020202020204" pitchFamily="34" charset="0"/>
              <a:buNone/>
              <a:defRPr sz="16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nb-NO"/>
              <a:t>Dato</a:t>
            </a:r>
          </a:p>
        </p:txBody>
      </p:sp>
      <p:cxnSp>
        <p:nvCxnSpPr>
          <p:cNvPr id="4" name="Rett linje 3">
            <a:extLst>
              <a:ext uri="{FF2B5EF4-FFF2-40B4-BE49-F238E27FC236}">
                <a16:creationId xmlns:a16="http://schemas.microsoft.com/office/drawing/2014/main" id="{3ADA0F73-B26E-4173-B8C3-C818730F9850}"/>
              </a:ext>
            </a:extLst>
          </p:cNvPr>
          <p:cNvCxnSpPr>
            <a:cxnSpLocks/>
          </p:cNvCxnSpPr>
          <p:nvPr userDrawn="1"/>
        </p:nvCxnSpPr>
        <p:spPr>
          <a:xfrm>
            <a:off x="990124" y="5283200"/>
            <a:ext cx="10211752" cy="12700"/>
          </a:xfrm>
          <a:prstGeom prst="line">
            <a:avLst/>
          </a:prstGeom>
          <a:ln w="254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519358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 og innhold /m bomb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990125" y="737076"/>
            <a:ext cx="8281035" cy="738664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963C3-8EE0-4C80-8864-D49D6208E073}" type="datetime1">
              <a:rPr lang="nb-NO" smtClean="0"/>
              <a:t>18.03.2025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8" name="Plassholder for tekst 7">
            <a:extLst>
              <a:ext uri="{FF2B5EF4-FFF2-40B4-BE49-F238E27FC236}">
                <a16:creationId xmlns:a16="http://schemas.microsoft.com/office/drawing/2014/main" id="{F8805FF2-FAA8-48E7-9720-CFA9BE5CE03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9541193" y="316840"/>
            <a:ext cx="1602000" cy="1602000"/>
          </a:xfrm>
          <a:prstGeom prst="ellipse">
            <a:avLst/>
          </a:prstGeom>
          <a:solidFill>
            <a:schemeClr val="accent2"/>
          </a:solidFill>
        </p:spPr>
        <p:txBody>
          <a:bodyPr lIns="54000" tIns="54000" rIns="54000" bIns="54000" anchor="ctr"/>
          <a:lstStyle>
            <a:lvl1pPr marL="0" indent="0" algn="ctr">
              <a:spcBef>
                <a:spcPts val="0"/>
              </a:spcBef>
              <a:buNone/>
              <a:defRPr b="0"/>
            </a:lvl1pPr>
          </a:lstStyle>
          <a:p>
            <a:pPr lvl="0"/>
            <a:r>
              <a:rPr lang="nb-NO"/>
              <a:t>Klikk for å redigere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22125582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990125" y="737076"/>
            <a:ext cx="8281035" cy="738664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C4494-E926-4954-9755-65A94F282AE5}" type="datetime1">
              <a:rPr lang="nb-NO" smtClean="0"/>
              <a:t>18.03.2025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487728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tel og innhold dus blå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EAC5EBC6-73B1-4422-A71A-32E326332706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2F8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990125" y="737076"/>
            <a:ext cx="8281035" cy="738664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CE116-0965-45C3-8A38-19BB6D06D1CD}" type="datetime1">
              <a:rPr lang="nb-NO" smtClean="0"/>
              <a:t>18.03.2025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pic>
        <p:nvPicPr>
          <p:cNvPr id="10" name="Grafikk 9">
            <a:extLst>
              <a:ext uri="{FF2B5EF4-FFF2-40B4-BE49-F238E27FC236}">
                <a16:creationId xmlns:a16="http://schemas.microsoft.com/office/drawing/2014/main" id="{42542A2F-31B2-4EE8-AC89-4D058F21D2F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90124" y="5924018"/>
            <a:ext cx="1800000" cy="4719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75896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tel og innhold Papi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EAC5EBC6-73B1-4422-A71A-32E326332706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8F6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990125" y="737076"/>
            <a:ext cx="8281035" cy="738664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EA921-91D0-4AD5-BD0A-B72799C8135A}" type="datetime1">
              <a:rPr lang="nb-NO" smtClean="0"/>
              <a:t>18.03.2025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pic>
        <p:nvPicPr>
          <p:cNvPr id="9" name="Grafikk 8">
            <a:extLst>
              <a:ext uri="{FF2B5EF4-FFF2-40B4-BE49-F238E27FC236}">
                <a16:creationId xmlns:a16="http://schemas.microsoft.com/office/drawing/2014/main" id="{084A9D0D-9B10-46CD-801E-620932B4C2B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90124" y="5924018"/>
            <a:ext cx="1800000" cy="4719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56871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tekst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 hasCustomPrompt="1"/>
          </p:nvPr>
        </p:nvSpPr>
        <p:spPr>
          <a:xfrm>
            <a:off x="990124" y="737076"/>
            <a:ext cx="4284535" cy="738664"/>
          </a:xfrm>
        </p:spPr>
        <p:txBody>
          <a:bodyPr/>
          <a:lstStyle>
            <a:lvl1pPr>
              <a:defRPr/>
            </a:lvl1pPr>
          </a:lstStyle>
          <a:p>
            <a:r>
              <a:rPr lang="nb-NO"/>
              <a:t>Legg til tittel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917341" y="666083"/>
            <a:ext cx="4608576" cy="5148643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61F9D-F729-43C3-AC5F-1C734B55A52B}" type="datetime1">
              <a:rPr lang="nb-NO" smtClean="0"/>
              <a:t>18.03.2025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8" name="Plassholder for tekst 7">
            <a:extLst>
              <a:ext uri="{FF2B5EF4-FFF2-40B4-BE49-F238E27FC236}">
                <a16:creationId xmlns:a16="http://schemas.microsoft.com/office/drawing/2014/main" id="{D95937F1-56DD-4838-853C-A6865BB398A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66083" y="1836234"/>
            <a:ext cx="4608576" cy="3863702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9" name="Plassholder for tekst 8">
            <a:extLst>
              <a:ext uri="{FF2B5EF4-FFF2-40B4-BE49-F238E27FC236}">
                <a16:creationId xmlns:a16="http://schemas.microsoft.com/office/drawing/2014/main" id="{286F6E06-8217-48D1-A83F-B9EEEE27C30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917340" y="5966879"/>
            <a:ext cx="4608576" cy="153888"/>
          </a:xfrm>
        </p:spPr>
        <p:txBody>
          <a:bodyPr>
            <a:normAutofit/>
          </a:bodyPr>
          <a:lstStyle>
            <a:lvl1pPr marL="0" indent="0" algn="r">
              <a:buNone/>
              <a:defRPr sz="1000" b="0">
                <a:solidFill>
                  <a:schemeClr val="dk2"/>
                </a:solidFill>
              </a:defRPr>
            </a:lvl1pPr>
          </a:lstStyle>
          <a:p>
            <a:pPr lvl="0"/>
            <a:r>
              <a:rPr lang="nb-NO"/>
              <a:t>Kildetekst</a:t>
            </a:r>
          </a:p>
        </p:txBody>
      </p:sp>
    </p:spTree>
    <p:extLst>
      <p:ext uri="{BB962C8B-B14F-4D97-AF65-F5344CB8AC3E}">
        <p14:creationId xmlns:p14="http://schemas.microsoft.com/office/powerpoint/2010/main" val="7392812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 innholdsdeler /m bomb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990125" y="737076"/>
            <a:ext cx="8281035" cy="738664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666083" y="1836231"/>
            <a:ext cx="5220653" cy="3863705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244999" y="1836230"/>
            <a:ext cx="5220653" cy="3863705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ED240-1100-4431-8C6B-726B2015D7D3}" type="datetime1">
              <a:rPr lang="nb-NO" smtClean="0"/>
              <a:t>18.03.2025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8" name="Plassholder for tekst 7">
            <a:extLst>
              <a:ext uri="{FF2B5EF4-FFF2-40B4-BE49-F238E27FC236}">
                <a16:creationId xmlns:a16="http://schemas.microsoft.com/office/drawing/2014/main" id="{8C2A15F9-279C-4657-B94E-4B86BDD9F57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9541193" y="316840"/>
            <a:ext cx="1602000" cy="1602000"/>
          </a:xfrm>
          <a:prstGeom prst="ellipse">
            <a:avLst/>
          </a:prstGeom>
          <a:solidFill>
            <a:schemeClr val="accent2"/>
          </a:solidFill>
        </p:spPr>
        <p:txBody>
          <a:bodyPr lIns="54000" tIns="54000" rIns="54000" bIns="54000" anchor="ctr"/>
          <a:lstStyle>
            <a:lvl1pPr marL="0" indent="0" algn="ctr">
              <a:spcBef>
                <a:spcPts val="0"/>
              </a:spcBef>
              <a:buNone/>
              <a:defRPr b="0"/>
            </a:lvl1pPr>
          </a:lstStyle>
          <a:p>
            <a:pPr lvl="0"/>
            <a:r>
              <a:rPr lang="nb-NO"/>
              <a:t>Klikk for å redigere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3213274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image" Target="../media/image2.sv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image" Target="../media/image4.sv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theme" Target="../theme/theme1.xml"/><Relationship Id="rId30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990124" y="737076"/>
            <a:ext cx="8281035" cy="738664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666083" y="1836230"/>
            <a:ext cx="8605076" cy="3863705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nb-NO"/>
              <a:t>Undertittel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1722680" y="6415802"/>
            <a:ext cx="1078061" cy="246221"/>
          </a:xfrm>
          <a:prstGeom prst="rect">
            <a:avLst/>
          </a:prstGeom>
        </p:spPr>
        <p:txBody>
          <a:bodyPr vert="horz" wrap="square" lIns="0" tIns="0" rIns="0" bIns="0" rtlCol="0" anchor="ctr">
            <a:normAutofit/>
          </a:bodyPr>
          <a:lstStyle>
            <a:lvl1pPr algn="l">
              <a:defRPr sz="1600">
                <a:solidFill>
                  <a:schemeClr val="tx2"/>
                </a:solidFill>
              </a:defRPr>
            </a:lvl1pPr>
          </a:lstStyle>
          <a:p>
            <a:fld id="{416511C3-678C-44A5-B263-9497B9B1105D}" type="datetime1">
              <a:rPr lang="nb-NO" smtClean="0"/>
              <a:t>18.03.2025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34522" y="6446579"/>
            <a:ext cx="7443537" cy="184666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ctr">
              <a:defRPr sz="1600">
                <a:solidFill>
                  <a:schemeClr val="tx2"/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10911840" y="6446579"/>
            <a:ext cx="441959" cy="184666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r">
              <a:defRPr sz="1600">
                <a:solidFill>
                  <a:schemeClr val="tx2"/>
                </a:solidFill>
              </a:defRPr>
            </a:lvl1pPr>
          </a:lstStyle>
          <a:p>
            <a:fld id="{5751DFAA-887F-4071-8EAD-E8CA316FCF06}" type="slidenum">
              <a:rPr lang="nb-NO" smtClean="0"/>
              <a:pPr/>
              <a:t>‹#›</a:t>
            </a:fld>
            <a:endParaRPr lang="nb-NO"/>
          </a:p>
        </p:txBody>
      </p:sp>
      <p:pic>
        <p:nvPicPr>
          <p:cNvPr id="10" name="Grafikk 9" hidden="1">
            <a:extLst>
              <a:ext uri="{FF2B5EF4-FFF2-40B4-BE49-F238E27FC236}">
                <a16:creationId xmlns:a16="http://schemas.microsoft.com/office/drawing/2014/main" id="{BBB35C0B-ABC7-4843-8DA5-C696CF151107}"/>
              </a:ext>
            </a:extLst>
          </p:cNvPr>
          <p:cNvPicPr>
            <a:picLocks noChangeAspect="1"/>
          </p:cNvPicPr>
          <p:nvPr userDrawn="1"/>
        </p:nvPicPr>
        <p:blipFill>
          <a:blip r:embed="rId2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9"/>
              </a:ext>
            </a:extLst>
          </a:blip>
          <a:stretch>
            <a:fillRect/>
          </a:stretch>
        </p:blipFill>
        <p:spPr>
          <a:xfrm>
            <a:off x="990124" y="5911245"/>
            <a:ext cx="1520972" cy="720000"/>
          </a:xfrm>
          <a:prstGeom prst="rect">
            <a:avLst/>
          </a:prstGeom>
        </p:spPr>
      </p:pic>
      <p:pic>
        <p:nvPicPr>
          <p:cNvPr id="8" name="Grafikk 7" hidden="1">
            <a:extLst>
              <a:ext uri="{FF2B5EF4-FFF2-40B4-BE49-F238E27FC236}">
                <a16:creationId xmlns:a16="http://schemas.microsoft.com/office/drawing/2014/main" id="{62D57249-58E7-4D5F-8D93-7C549D4A1082}"/>
              </a:ext>
            </a:extLst>
          </p:cNvPr>
          <p:cNvPicPr>
            <a:picLocks noChangeAspect="1"/>
          </p:cNvPicPr>
          <p:nvPr userDrawn="1"/>
        </p:nvPicPr>
        <p:blipFill>
          <a:blip r:embed="rId3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1"/>
              </a:ext>
            </a:extLst>
          </a:blip>
          <a:stretch>
            <a:fillRect/>
          </a:stretch>
        </p:blipFill>
        <p:spPr>
          <a:xfrm>
            <a:off x="990124" y="5924017"/>
            <a:ext cx="2543175" cy="666750"/>
          </a:xfrm>
          <a:prstGeom prst="rect">
            <a:avLst/>
          </a:prstGeom>
        </p:spPr>
      </p:pic>
      <p:pic>
        <p:nvPicPr>
          <p:cNvPr id="9" name="Grafikk 8">
            <a:extLst>
              <a:ext uri="{FF2B5EF4-FFF2-40B4-BE49-F238E27FC236}">
                <a16:creationId xmlns:a16="http://schemas.microsoft.com/office/drawing/2014/main" id="{B0940581-4906-4E28-917B-2A12165165DC}"/>
              </a:ext>
            </a:extLst>
          </p:cNvPr>
          <p:cNvPicPr>
            <a:picLocks noChangeAspect="1"/>
          </p:cNvPicPr>
          <p:nvPr userDrawn="1"/>
        </p:nvPicPr>
        <p:blipFill>
          <a:blip r:embed="rId3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1"/>
              </a:ext>
            </a:extLst>
          </a:blip>
          <a:stretch>
            <a:fillRect/>
          </a:stretch>
        </p:blipFill>
        <p:spPr>
          <a:xfrm>
            <a:off x="990124" y="5924018"/>
            <a:ext cx="1800000" cy="4719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38571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6" r:id="rId2"/>
    <p:sldLayoutId id="2147483657" r:id="rId3"/>
    <p:sldLayoutId id="2147483650" r:id="rId4"/>
    <p:sldLayoutId id="2147483660" r:id="rId5"/>
    <p:sldLayoutId id="2147483663" r:id="rId6"/>
    <p:sldLayoutId id="2147483666" r:id="rId7"/>
    <p:sldLayoutId id="2147483658" r:id="rId8"/>
    <p:sldLayoutId id="2147483652" r:id="rId9"/>
    <p:sldLayoutId id="2147483661" r:id="rId10"/>
    <p:sldLayoutId id="2147483664" r:id="rId11"/>
    <p:sldLayoutId id="2147483667" r:id="rId12"/>
    <p:sldLayoutId id="2147483653" r:id="rId13"/>
    <p:sldLayoutId id="2147483662" r:id="rId14"/>
    <p:sldLayoutId id="2147483665" r:id="rId15"/>
    <p:sldLayoutId id="2147483668" r:id="rId16"/>
    <p:sldLayoutId id="2147483651" r:id="rId17"/>
    <p:sldLayoutId id="2147483659" r:id="rId18"/>
    <p:sldLayoutId id="2147483669" r:id="rId19"/>
    <p:sldLayoutId id="2147483670" r:id="rId20"/>
    <p:sldLayoutId id="2147483671" r:id="rId21"/>
    <p:sldLayoutId id="2147483673" r:id="rId22"/>
    <p:sldLayoutId id="2147483672" r:id="rId23"/>
    <p:sldLayoutId id="2147483654" r:id="rId24"/>
    <p:sldLayoutId id="2147483655" r:id="rId25"/>
    <p:sldLayoutId id="2147483691" r:id="rId26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800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24000" indent="-324000" algn="l" defTabSz="914400" rtl="0" eaLnBrk="1" latinLnBrk="0" hangingPunct="1">
        <a:lnSpc>
          <a:spcPct val="100000"/>
        </a:lnSpc>
        <a:spcBef>
          <a:spcPts val="1000"/>
        </a:spcBef>
        <a:spcAft>
          <a:spcPts val="0"/>
        </a:spcAft>
        <a:buClr>
          <a:schemeClr val="accent2"/>
        </a:buClr>
        <a:buSzPct val="140000"/>
        <a:buFont typeface="Georgia" panose="02040502050405020303" pitchFamily="18" charset="0"/>
        <a:buChar char="●"/>
        <a:defRPr sz="2000" b="0" kern="1200">
          <a:solidFill>
            <a:schemeClr val="accent1"/>
          </a:solidFill>
          <a:latin typeface="+mn-lt"/>
          <a:ea typeface="+mn-ea"/>
          <a:cs typeface="+mn-cs"/>
        </a:defRPr>
      </a:lvl1pPr>
      <a:lvl2pPr marL="324000" indent="-324000" algn="l" defTabSz="914400" rtl="0" eaLnBrk="1" latinLnBrk="0" hangingPunct="1">
        <a:lnSpc>
          <a:spcPct val="100000"/>
        </a:lnSpc>
        <a:spcBef>
          <a:spcPts val="200"/>
        </a:spcBef>
        <a:spcAft>
          <a:spcPts val="0"/>
        </a:spcAft>
        <a:buFont typeface="Arial" panose="020B0604020202020204" pitchFamily="34" charset="0"/>
        <a:buChar char="​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540068" indent="-216027" algn="l" defTabSz="914400" rtl="0" eaLnBrk="1" latinLnBrk="0" hangingPunct="1">
        <a:lnSpc>
          <a:spcPct val="100000"/>
        </a:lnSpc>
        <a:spcBef>
          <a:spcPts val="200"/>
        </a:spcBef>
        <a:buClr>
          <a:schemeClr val="accent2"/>
        </a:buClr>
        <a:buFont typeface="Georgia" panose="02040502050405020303" pitchFamily="18" charset="0"/>
        <a:buChar char="●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756094" indent="-216027" algn="l" defTabSz="914400" rtl="0" eaLnBrk="1" latinLnBrk="0" hangingPunct="1">
        <a:lnSpc>
          <a:spcPct val="100000"/>
        </a:lnSpc>
        <a:spcBef>
          <a:spcPts val="200"/>
        </a:spcBef>
        <a:buClr>
          <a:schemeClr val="accent2"/>
        </a:buClr>
        <a:buFont typeface="Georgia" panose="02040502050405020303" pitchFamily="18" charset="0"/>
        <a:buChar char="●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972122" indent="-216027" algn="l" defTabSz="914400" rtl="0" eaLnBrk="1" latinLnBrk="0" hangingPunct="1">
        <a:lnSpc>
          <a:spcPct val="100000"/>
        </a:lnSpc>
        <a:spcBef>
          <a:spcPts val="200"/>
        </a:spcBef>
        <a:buClr>
          <a:schemeClr val="accent2"/>
        </a:buClr>
        <a:buFont typeface="Georgia" panose="02040502050405020303" pitchFamily="18" charset="0"/>
        <a:buChar char="●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48052228-C331-820C-6049-85363BAFEA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84241" y="5137150"/>
            <a:ext cx="5946327" cy="997196"/>
          </a:xfrm>
        </p:spPr>
        <p:txBody>
          <a:bodyPr>
            <a:normAutofit/>
          </a:bodyPr>
          <a:lstStyle/>
          <a:p>
            <a:r>
              <a:rPr lang="en-US" dirty="0"/>
              <a:t>Tariffkonferanse Juristforbundet  </a:t>
            </a:r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36F42158-5AB8-96A5-E60E-17C3EEB58A6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7. mars 2025</a:t>
            </a:r>
          </a:p>
        </p:txBody>
      </p:sp>
    </p:spTree>
    <p:extLst>
      <p:ext uri="{BB962C8B-B14F-4D97-AF65-F5344CB8AC3E}">
        <p14:creationId xmlns:p14="http://schemas.microsoft.com/office/powerpoint/2010/main" val="31344223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DA2AEDE-74FA-DF3E-69BC-AF786A2BAF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nb-NO" sz="2800" b="1" kern="10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Lønnsvekst, glidning og overheng i staten 2024 under ulike forutsetninger. </a:t>
            </a:r>
            <a:br>
              <a:rPr lang="nb-NO" sz="2800" kern="10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endParaRPr lang="nb-NO" sz="280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310AD666-8AB9-06E9-7461-819BECD80D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7823" y="1836230"/>
            <a:ext cx="8203336" cy="3863705"/>
          </a:xfrm>
        </p:spPr>
        <p:txBody>
          <a:bodyPr>
            <a:normAutofit fontScale="85000" lnSpcReduction="20000"/>
          </a:bodyPr>
          <a:lstStyle/>
          <a:p>
            <a:pPr marL="0" indent="0">
              <a:lnSpc>
                <a:spcPct val="115000"/>
              </a:lnSpc>
              <a:spcAft>
                <a:spcPts val="800"/>
              </a:spcAft>
              <a:buNone/>
            </a:pPr>
            <a:r>
              <a:rPr lang="nb-NO" sz="20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Staten samlet:</a:t>
            </a:r>
            <a:endParaRPr lang="nb-NO" sz="40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spcAft>
                <a:spcPts val="800"/>
              </a:spcAft>
              <a:buNone/>
            </a:pPr>
            <a:r>
              <a:rPr lang="nb-NO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Årslønnsvekst			5,4 prosent</a:t>
            </a:r>
            <a:endParaRPr lang="nb-NO" sz="40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spcAft>
                <a:spcPts val="800"/>
              </a:spcAft>
              <a:buNone/>
            </a:pPr>
            <a:r>
              <a:rPr lang="nb-NO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Glidning				1,2 prosent</a:t>
            </a:r>
            <a:endParaRPr lang="nb-NO" sz="40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spcAft>
                <a:spcPts val="800"/>
              </a:spcAft>
              <a:buNone/>
            </a:pPr>
            <a:r>
              <a:rPr lang="nb-NO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Overheng inn i 2025		1,4 prosent</a:t>
            </a:r>
            <a:endParaRPr lang="nb-NO" sz="40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spcAft>
                <a:spcPts val="800"/>
              </a:spcAft>
              <a:buNone/>
            </a:pPr>
            <a:r>
              <a:rPr lang="nb-NO" sz="20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Staten uten forsvaret:</a:t>
            </a:r>
            <a:endParaRPr lang="nb-NO" sz="40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spcAft>
                <a:spcPts val="800"/>
              </a:spcAft>
              <a:buNone/>
            </a:pPr>
            <a:r>
              <a:rPr lang="nb-NO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Årslønnsvekst			4,9 prosent</a:t>
            </a:r>
            <a:endParaRPr lang="nb-NO" sz="40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spcAft>
                <a:spcPts val="800"/>
              </a:spcAft>
              <a:buNone/>
            </a:pPr>
            <a:r>
              <a:rPr lang="nb-NO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Glidning				0,7 prosent</a:t>
            </a:r>
            <a:endParaRPr lang="nb-NO" sz="40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spcAft>
                <a:spcPts val="800"/>
              </a:spcAft>
              <a:buNone/>
            </a:pPr>
            <a:r>
              <a:rPr lang="nb-NO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Overheng inn i 2025		1,5 prosent</a:t>
            </a:r>
            <a:endParaRPr lang="nb-NO" sz="40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endParaRPr lang="nb-NO" dirty="0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0FB3262C-2D21-1422-6F2D-2D5A30251D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10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989687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7955E66-A154-868C-36B7-BA592903C8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0" lang="nb-NO" sz="2800" b="1" i="0" u="none" strike="noStrike" kern="100" cap="none" spc="0" normalizeH="0" baseline="0" noProof="0">
                <a:ln>
                  <a:noFill/>
                </a:ln>
                <a:solidFill>
                  <a:srgbClr val="262682"/>
                </a:solidFill>
                <a:effectLst/>
                <a:uLnTx/>
                <a:uFillTx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Lønnsvekst, glidning og overheng i staten 2024 under ulike forutsetninger.</a:t>
            </a:r>
            <a:endParaRPr lang="nb-NO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A26F017A-046C-C6F9-966A-A418F39266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9411" y="1836230"/>
            <a:ext cx="8221747" cy="3863705"/>
          </a:xfrm>
        </p:spPr>
        <p:txBody>
          <a:bodyPr>
            <a:normAutofit fontScale="25000" lnSpcReduction="20000"/>
          </a:bodyPr>
          <a:lstStyle/>
          <a:p>
            <a:pPr marL="0" indent="0">
              <a:lnSpc>
                <a:spcPct val="115000"/>
              </a:lnSpc>
              <a:spcAft>
                <a:spcPts val="800"/>
              </a:spcAft>
              <a:buNone/>
            </a:pPr>
            <a:r>
              <a:rPr lang="nb-NO" sz="64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Akademikerne og Unio sin avtale:</a:t>
            </a:r>
            <a:endParaRPr lang="nb-NO" sz="64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spcAft>
                <a:spcPts val="800"/>
              </a:spcAft>
              <a:buNone/>
            </a:pPr>
            <a:r>
              <a:rPr lang="nb-NO" sz="64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Årslønnsvekst			4,9 prosent</a:t>
            </a:r>
          </a:p>
          <a:p>
            <a:pPr marL="0" indent="0">
              <a:lnSpc>
                <a:spcPct val="115000"/>
              </a:lnSpc>
              <a:spcAft>
                <a:spcPts val="800"/>
              </a:spcAft>
              <a:buNone/>
            </a:pPr>
            <a:r>
              <a:rPr lang="nb-NO" sz="64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Glidning				0,8 prosent</a:t>
            </a:r>
          </a:p>
          <a:p>
            <a:pPr marL="0" indent="0">
              <a:lnSpc>
                <a:spcPct val="115000"/>
              </a:lnSpc>
              <a:spcAft>
                <a:spcPts val="800"/>
              </a:spcAft>
              <a:buNone/>
            </a:pPr>
            <a:r>
              <a:rPr lang="nb-NO" sz="64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Overheng inn i 2025			1,6 prosent</a:t>
            </a:r>
          </a:p>
          <a:p>
            <a:pPr marL="0" indent="0">
              <a:lnSpc>
                <a:spcPct val="115000"/>
              </a:lnSpc>
              <a:spcAft>
                <a:spcPts val="800"/>
              </a:spcAft>
              <a:buNone/>
            </a:pPr>
            <a:r>
              <a:rPr lang="nb-NO" sz="64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LO Stat og YS Stat sin avtale:</a:t>
            </a:r>
            <a:endParaRPr lang="nb-NO" sz="64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spcAft>
                <a:spcPts val="800"/>
              </a:spcAft>
              <a:buNone/>
            </a:pPr>
            <a:r>
              <a:rPr lang="nb-NO" sz="64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Årslønnsvekst			6,1 prosent</a:t>
            </a:r>
          </a:p>
          <a:p>
            <a:pPr marL="0" indent="0">
              <a:lnSpc>
                <a:spcPct val="115000"/>
              </a:lnSpc>
              <a:spcAft>
                <a:spcPts val="800"/>
              </a:spcAft>
              <a:buNone/>
            </a:pPr>
            <a:r>
              <a:rPr lang="nb-NO" sz="64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Glidning				1,8 prosent</a:t>
            </a:r>
          </a:p>
          <a:p>
            <a:pPr marL="0" indent="0">
              <a:lnSpc>
                <a:spcPct val="115000"/>
              </a:lnSpc>
              <a:spcAft>
                <a:spcPts val="800"/>
              </a:spcAft>
              <a:buNone/>
            </a:pPr>
            <a:r>
              <a:rPr lang="nb-NO" sz="64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Overheng inn i 2025			1,3 prosent</a:t>
            </a:r>
          </a:p>
          <a:p>
            <a:pPr marL="0" indent="0">
              <a:buNone/>
            </a:pPr>
            <a:endParaRPr lang="nb-NO" dirty="0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9DE289A3-51B6-5093-83CF-109FECF130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11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71510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14DB077-6294-FD22-BF00-35E65D160C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0" lang="nb-NO" sz="2500" b="1" i="0" u="none" strike="noStrike" kern="100" cap="none" spc="0" normalizeH="0" baseline="0" noProof="0">
                <a:ln>
                  <a:noFill/>
                </a:ln>
                <a:solidFill>
                  <a:srgbClr val="262682"/>
                </a:solidFill>
                <a:effectLst/>
                <a:uLnTx/>
                <a:uFillTx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Lønnsvekst, glidning og overheng i staten 2024 under ulike forutsetninger.</a:t>
            </a:r>
            <a:endParaRPr lang="nb-NO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1EB477BB-70B3-FC74-9652-C343AD70C4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0123" y="1836230"/>
            <a:ext cx="8281035" cy="3863705"/>
          </a:xfrm>
        </p:spPr>
        <p:txBody>
          <a:bodyPr>
            <a:normAutofit fontScale="25000" lnSpcReduction="20000"/>
          </a:bodyPr>
          <a:lstStyle/>
          <a:p>
            <a:pPr marL="0" indent="0">
              <a:lnSpc>
                <a:spcPct val="115000"/>
              </a:lnSpc>
              <a:spcAft>
                <a:spcPts val="800"/>
              </a:spcAft>
              <a:buNone/>
            </a:pPr>
            <a:r>
              <a:rPr lang="nb-NO" sz="64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Akademikerne og Unio sin avtale uten forsvaret:</a:t>
            </a:r>
            <a:endParaRPr lang="nb-NO" sz="64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spcAft>
                <a:spcPts val="800"/>
              </a:spcAft>
              <a:buNone/>
            </a:pPr>
            <a:r>
              <a:rPr lang="nb-NO" sz="64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Årslønnsvekst		4,9 prosent</a:t>
            </a:r>
          </a:p>
          <a:p>
            <a:pPr marL="0" indent="0">
              <a:lnSpc>
                <a:spcPct val="115000"/>
              </a:lnSpc>
              <a:spcAft>
                <a:spcPts val="800"/>
              </a:spcAft>
              <a:buNone/>
            </a:pPr>
            <a:r>
              <a:rPr lang="nb-NO" sz="64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Glidning			0,8 prosent</a:t>
            </a:r>
          </a:p>
          <a:p>
            <a:pPr marL="0" indent="0">
              <a:lnSpc>
                <a:spcPct val="115000"/>
              </a:lnSpc>
              <a:spcAft>
                <a:spcPts val="800"/>
              </a:spcAft>
              <a:buNone/>
            </a:pPr>
            <a:r>
              <a:rPr lang="nb-NO" sz="64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Overheng inn i 2025		1,7 prosent</a:t>
            </a:r>
          </a:p>
          <a:p>
            <a:pPr marL="0" indent="0">
              <a:lnSpc>
                <a:spcPct val="115000"/>
              </a:lnSpc>
              <a:spcAft>
                <a:spcPts val="800"/>
              </a:spcAft>
              <a:buNone/>
            </a:pPr>
            <a:r>
              <a:rPr lang="nb-NO" sz="64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 </a:t>
            </a:r>
            <a:r>
              <a:rPr lang="nb-NO" sz="64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LO Stat og YS Stat sin avtale uten forsvaret:</a:t>
            </a:r>
            <a:endParaRPr lang="nb-NO" sz="64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spcAft>
                <a:spcPts val="800"/>
              </a:spcAft>
              <a:buNone/>
            </a:pPr>
            <a:r>
              <a:rPr lang="nb-NO" sz="64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Årslønnsvekst		5,1 prosent</a:t>
            </a:r>
          </a:p>
          <a:p>
            <a:pPr marL="0" indent="0">
              <a:lnSpc>
                <a:spcPct val="115000"/>
              </a:lnSpc>
              <a:spcAft>
                <a:spcPts val="800"/>
              </a:spcAft>
              <a:buNone/>
            </a:pPr>
            <a:r>
              <a:rPr lang="nb-NO" sz="64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Glidning			0,6 prosent</a:t>
            </a:r>
          </a:p>
          <a:p>
            <a:pPr marL="0" indent="0">
              <a:lnSpc>
                <a:spcPct val="115000"/>
              </a:lnSpc>
              <a:spcAft>
                <a:spcPts val="800"/>
              </a:spcAft>
              <a:buNone/>
            </a:pPr>
            <a:r>
              <a:rPr lang="nb-NO" sz="64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Overheng inn i 2025		1,3 prosent</a:t>
            </a:r>
          </a:p>
          <a:p>
            <a:endParaRPr lang="nb-NO" dirty="0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70A68392-CD68-40B5-FEFC-F9C7970775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12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130734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D549214-07E4-0680-3528-16725BA25E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b-NO" sz="2300" b="1" i="0" u="none" strike="noStrike" kern="100" cap="none" spc="0" normalizeH="0" baseline="0" noProof="0">
                <a:ln>
                  <a:noFill/>
                </a:ln>
                <a:solidFill>
                  <a:srgbClr val="262682"/>
                </a:solidFill>
                <a:effectLst/>
                <a:uLnTx/>
                <a:uFillTx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Lønnsvekst, glidning og overheng i staten 2024 under ulike forutsetninger.</a:t>
            </a:r>
            <a:endParaRPr lang="nb-NO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5B773AEC-B301-CB55-54B5-2768748CA4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1685" y="1836230"/>
            <a:ext cx="8209473" cy="3863705"/>
          </a:xfrm>
        </p:spPr>
        <p:txBody>
          <a:bodyPr/>
          <a:lstStyle/>
          <a:p>
            <a:pPr marL="0" indent="0">
              <a:lnSpc>
                <a:spcPct val="115000"/>
              </a:lnSpc>
              <a:spcAft>
                <a:spcPts val="800"/>
              </a:spcAft>
              <a:buNone/>
            </a:pPr>
            <a:r>
              <a:rPr lang="nb-NO" sz="20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Akademikerne og Unio sin avtale – dersom virkningstidspunktet var 1. mai:</a:t>
            </a:r>
            <a:endParaRPr lang="nb-NO" sz="40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spcAft>
                <a:spcPts val="800"/>
              </a:spcAft>
              <a:buNone/>
            </a:pPr>
            <a:r>
              <a:rPr lang="nb-NO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Årslønnsvekst			5,1 prosent</a:t>
            </a:r>
            <a:endParaRPr lang="nb-NO" sz="40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spcAft>
                <a:spcPts val="800"/>
              </a:spcAft>
              <a:buNone/>
            </a:pPr>
            <a:r>
              <a:rPr lang="nb-NO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Glidning				0,7 prosent</a:t>
            </a:r>
            <a:endParaRPr lang="nb-NO" sz="40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spcAft>
                <a:spcPts val="800"/>
              </a:spcAft>
              <a:buNone/>
            </a:pPr>
            <a:r>
              <a:rPr lang="nb-NO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Overheng inn i 2025		1,4 prosent</a:t>
            </a:r>
            <a:endParaRPr lang="nb-NO" sz="40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endParaRPr lang="nb-NO" dirty="0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89FCE37A-F75E-128E-0DE0-7FECDEDE7B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13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566192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36376D6-D5E0-1422-C6F8-E4D5EA5D5A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3200" dirty="0"/>
              <a:t>Glidning og overheng – forklar </a:t>
            </a:r>
            <a:r>
              <a:rPr lang="nb-NO" sz="3200" dirty="0" err="1"/>
              <a:t>værsåsnill</a:t>
            </a:r>
            <a:r>
              <a:rPr lang="nb-NO" sz="3200" dirty="0"/>
              <a:t>! 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302A754C-FD25-77C5-D6F3-DF903A5802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sz="2800" dirty="0"/>
              <a:t>Rammen for oppgjøret:</a:t>
            </a:r>
          </a:p>
          <a:p>
            <a:pPr lvl="1"/>
            <a:endParaRPr lang="nb-NO" sz="2800" dirty="0"/>
          </a:p>
          <a:p>
            <a:pPr lvl="2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nb-NO" sz="2400" dirty="0"/>
              <a:t>Overheng</a:t>
            </a:r>
          </a:p>
          <a:p>
            <a:pPr lvl="2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nb-NO" sz="2400" dirty="0"/>
              <a:t>Tarifftillegg</a:t>
            </a:r>
          </a:p>
          <a:p>
            <a:pPr lvl="2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nb-NO" sz="2400" dirty="0"/>
              <a:t>Glidning </a:t>
            </a:r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0B4F6AA2-7B1F-C878-5ADA-765254B322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501690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ED88334-F15B-E774-C265-F65CC08309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Overheng 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AF431AB3-9AC1-3366-4684-FBF28766D7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b-NO" b="0" i="0" dirty="0">
                <a:solidFill>
                  <a:srgbClr val="222274"/>
                </a:solidFill>
                <a:effectLst/>
                <a:latin typeface="Lyon-Text-Regular"/>
              </a:rPr>
              <a:t>Betegnelse på forskjellen mellom gjennomsnittslønn i et kalenderår og lønnsnivået ved utgangen av året. </a:t>
            </a:r>
          </a:p>
          <a:p>
            <a:pPr marL="0" indent="0">
              <a:buNone/>
            </a:pPr>
            <a:r>
              <a:rPr lang="nb-NO" b="0" i="0" dirty="0">
                <a:solidFill>
                  <a:srgbClr val="222274"/>
                </a:solidFill>
                <a:effectLst/>
                <a:latin typeface="Lyon-Text-Regular"/>
              </a:rPr>
              <a:t>Hvis alle lønnstillegg ble gitt med virkning fra 1. januar, ville lønnsoverhenget per definisjon være null. </a:t>
            </a:r>
          </a:p>
          <a:p>
            <a:pPr marL="0" indent="0">
              <a:buNone/>
            </a:pPr>
            <a:r>
              <a:rPr lang="nb-NO" b="0" i="0" dirty="0">
                <a:solidFill>
                  <a:srgbClr val="222274"/>
                </a:solidFill>
                <a:effectLst/>
                <a:latin typeface="Lyon-Text-Regular"/>
              </a:rPr>
              <a:t>Lønnstillegg som gis sent på året, fører til større overheng enn tillegg som gis tidlig på året. </a:t>
            </a:r>
          </a:p>
          <a:p>
            <a:pPr marL="0" indent="0">
              <a:buNone/>
            </a:pPr>
            <a:r>
              <a:rPr lang="nb-NO" b="0" i="0" dirty="0">
                <a:solidFill>
                  <a:srgbClr val="222274"/>
                </a:solidFill>
                <a:effectLst/>
                <a:latin typeface="Lyon-Text-Regular"/>
              </a:rPr>
              <a:t>Størrelsen på overhenget kan variere betydelig, både fra sektor til sektor og fra år til år.</a:t>
            </a:r>
            <a:endParaRPr lang="nb-NO" dirty="0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56DCF13D-1594-3B7A-95D5-7BB6C5CE70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885228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14DD6A3-1048-3AA1-1F0D-A8B04217D4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Overheng – noen eksempler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5B3004EC-EA1A-405F-5C91-A42D9913BF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nb-NO" dirty="0"/>
              <a:t>Kari har en årslønn på kr. 600 000,-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b-NO" dirty="0"/>
              <a:t>1. juli 2024 får Kari kr. 50 000,- i lønnstillegg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b-NO" dirty="0"/>
              <a:t>31. desember har Kari da en årslønn på kr. 650 000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b-NO" dirty="0"/>
              <a:t>Gjennomsnittslønnen for Kari i 2024 er kr. 625 000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b-NO" dirty="0"/>
              <a:t>I 2025 får ikke Kari noe lønnstillegg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b-NO" dirty="0"/>
              <a:t>Gjennomsnittslønnen til Kari i 2025 er kr. 650 000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b-NO" dirty="0"/>
              <a:t>Overhenget for Kari inn i 2025 er da kr. 25 000</a:t>
            </a:r>
          </a:p>
          <a:p>
            <a:pPr marL="0" indent="0">
              <a:buNone/>
            </a:pPr>
            <a:endParaRPr lang="nb-NO" dirty="0"/>
          </a:p>
          <a:p>
            <a:pPr marL="457200" indent="-457200">
              <a:buAutoNum type="arabicPeriod"/>
            </a:pPr>
            <a:endParaRPr lang="nb-NO" dirty="0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85212A63-4540-A6B8-5075-72D20AF2F3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4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09174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A67D895-3CCA-B352-1F4B-3F6D50D5B6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Overheng – noen eksempler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F7AFD073-B182-5D40-7442-198AAAC642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nb-NO" dirty="0"/>
              <a:t>Sentrale parter blir enige om at 6 prosent av lønnsmassen avsettes til kollektive lokale forhandlinger pr. 1 mai.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b-NO" dirty="0"/>
              <a:t>Det er 8 måneder igjen av året – så hva blir </a:t>
            </a:r>
            <a:r>
              <a:rPr lang="nb-NO" dirty="0" err="1"/>
              <a:t>årsvirkningen</a:t>
            </a:r>
            <a:r>
              <a:rPr lang="nb-NO" dirty="0"/>
              <a:t> av dette?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b-NO" dirty="0"/>
              <a:t>6*8/12 = 4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b-NO" dirty="0"/>
              <a:t>Overhenget inn i neste år blir da 2 prosent, som fremkommer ved at vi tar 6 prosent, som var avsetningen, og trekker fra </a:t>
            </a:r>
            <a:r>
              <a:rPr lang="nb-NO" dirty="0" err="1"/>
              <a:t>årsvirkningen</a:t>
            </a:r>
            <a:r>
              <a:rPr lang="nb-NO" dirty="0"/>
              <a:t> på 4 prosent.</a:t>
            </a:r>
          </a:p>
          <a:p>
            <a:pPr>
              <a:buFont typeface="Wingdings" panose="05000000000000000000" pitchFamily="2" charset="2"/>
              <a:buChar char="§"/>
            </a:pPr>
            <a:endParaRPr lang="nb-NO" dirty="0"/>
          </a:p>
          <a:p>
            <a:endParaRPr lang="nb-NO" dirty="0"/>
          </a:p>
          <a:p>
            <a:endParaRPr lang="nb-NO" dirty="0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2F638283-0DC8-0765-6838-34D1482FEE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5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690401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8F3A75F-3D00-22BE-70D9-A148C8CC78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Glidning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3153ED2A-2CF2-E3C0-9640-C8002F60D8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endParaRPr lang="nb-NO" b="0" i="0" dirty="0">
              <a:solidFill>
                <a:srgbClr val="222274"/>
              </a:solidFill>
              <a:effectLst/>
              <a:latin typeface="Lyon-Text-Regular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nb-NO" b="0" i="0" dirty="0">
                <a:solidFill>
                  <a:srgbClr val="222274"/>
                </a:solidFill>
                <a:effectLst/>
                <a:latin typeface="Lyon-Text-Regular"/>
              </a:rPr>
              <a:t>Lønnsutvikling som skyldes andre tillegg enn de som blir avtalt/forhandlet frem som en del av et tariffoppgjør, det vil si differansen mellom avtalte tillegg og målt lønnsvekst i ettertid.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b-NO" b="0" i="0" dirty="0">
                <a:solidFill>
                  <a:srgbClr val="222274"/>
                </a:solidFill>
                <a:effectLst/>
                <a:latin typeface="Lyon-Text-Regular"/>
              </a:rPr>
              <a:t>Eksempel på glidning kan være lønnstillegg gitt for å beholde ansatte, ansiennitetsopprykk og lønnsendringer som følge av nyansettelser/turnover.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b-NO" dirty="0">
                <a:solidFill>
                  <a:srgbClr val="222274"/>
                </a:solidFill>
                <a:latin typeface="Lyon-Text-Regular"/>
              </a:rPr>
              <a:t>Sammenssetningseffekter </a:t>
            </a:r>
            <a:endParaRPr lang="nb-NO" dirty="0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97843563-BC10-ECD9-BCF2-3DACAF4802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6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853273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5ECE327-C9C8-F790-C9A5-DF9ECF8379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dirty="0"/>
              <a:t>Rammen i oppgjørene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5193E388-86C4-FB0D-F38F-BD6E5B78B05F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b-NO" b="1" dirty="0"/>
              <a:t>2023</a:t>
            </a:r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r>
              <a:rPr lang="nb-NO" dirty="0"/>
              <a:t>Overheng 	1,3 prosent</a:t>
            </a:r>
          </a:p>
          <a:p>
            <a:pPr marL="0" indent="0">
              <a:buNone/>
            </a:pPr>
            <a:r>
              <a:rPr lang="nb-NO" dirty="0"/>
              <a:t>Tarifftillegg	3,5 prosent (5,3 prosent)</a:t>
            </a:r>
          </a:p>
          <a:p>
            <a:pPr marL="0" indent="0">
              <a:buNone/>
            </a:pPr>
            <a:r>
              <a:rPr lang="nb-NO" dirty="0"/>
              <a:t>Anslått glidning	0,4 prosent</a:t>
            </a:r>
          </a:p>
          <a:p>
            <a:pPr marL="0" indent="0">
              <a:buNone/>
            </a:pPr>
            <a:r>
              <a:rPr lang="nb-NO" b="1" dirty="0"/>
              <a:t>Ramme 		5,2 prosent</a:t>
            </a:r>
          </a:p>
          <a:p>
            <a:pPr marL="0" indent="0">
              <a:buNone/>
            </a:pPr>
            <a:endParaRPr lang="nb-NO" dirty="0"/>
          </a:p>
          <a:p>
            <a:endParaRPr lang="nb-NO" dirty="0"/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167EFFFD-B9A3-D31D-65D9-C667AC914BE5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nb-NO" b="1" dirty="0"/>
              <a:t>2024</a:t>
            </a:r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r>
              <a:rPr lang="nb-NO" dirty="0"/>
              <a:t>Overheng 	2,6 prosent</a:t>
            </a:r>
          </a:p>
          <a:p>
            <a:pPr marL="0" indent="0">
              <a:buNone/>
            </a:pPr>
            <a:r>
              <a:rPr lang="nb-NO" dirty="0"/>
              <a:t>Tarifftillegg	1,8 prosent (2,7 prosent)</a:t>
            </a:r>
          </a:p>
          <a:p>
            <a:pPr marL="0" indent="0">
              <a:buNone/>
            </a:pPr>
            <a:r>
              <a:rPr lang="nb-NO" dirty="0"/>
              <a:t>Anslått glidning	0,8 prosent</a:t>
            </a:r>
          </a:p>
          <a:p>
            <a:pPr marL="0" indent="0">
              <a:buNone/>
            </a:pPr>
            <a:r>
              <a:rPr lang="nb-NO" b="1" dirty="0"/>
              <a:t>Ramme 		5,2 prosent</a:t>
            </a:r>
          </a:p>
          <a:p>
            <a:endParaRPr lang="nb-NO" dirty="0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49E84463-6754-0AB1-42EA-9FFFD685F6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7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921761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F3C6BB2-173E-5B6D-9B0F-98F668D66C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Resultatet i oppgjørene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B2EF59D3-83E7-531F-DE81-6EA9CD9A0B80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b-NO" b="1" dirty="0"/>
              <a:t>2023</a:t>
            </a:r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r>
              <a:rPr lang="nb-NO" dirty="0"/>
              <a:t>Overheng 	1,3 prosent</a:t>
            </a:r>
          </a:p>
          <a:p>
            <a:pPr marL="0" indent="0">
              <a:buNone/>
            </a:pPr>
            <a:r>
              <a:rPr lang="nb-NO" dirty="0"/>
              <a:t>Tarifftillegg	3,5 prosent (5,3 prosent)</a:t>
            </a:r>
          </a:p>
          <a:p>
            <a:pPr marL="0" indent="0">
              <a:buNone/>
            </a:pPr>
            <a:r>
              <a:rPr lang="nb-NO" dirty="0"/>
              <a:t>Glidning		1,2 prosent</a:t>
            </a:r>
          </a:p>
          <a:p>
            <a:pPr marL="0" indent="0">
              <a:buNone/>
            </a:pPr>
            <a:r>
              <a:rPr lang="nb-NO" b="1" dirty="0"/>
              <a:t>Årslønnsvekst 	6,0 prosent</a:t>
            </a:r>
          </a:p>
          <a:p>
            <a:endParaRPr lang="nb-NO" dirty="0"/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BB3AF26A-07B1-9C88-5489-39857ED3428B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nb-NO" b="1" dirty="0"/>
              <a:t>2024</a:t>
            </a:r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r>
              <a:rPr lang="nb-NO" dirty="0"/>
              <a:t>Overheng 	2,6 prosent</a:t>
            </a:r>
          </a:p>
          <a:p>
            <a:pPr marL="0" indent="0">
              <a:buNone/>
            </a:pPr>
            <a:r>
              <a:rPr lang="nb-NO" dirty="0"/>
              <a:t>Tarifftillegg	1,6 prosent (2,7 prosent)</a:t>
            </a:r>
          </a:p>
          <a:p>
            <a:pPr marL="0" indent="0">
              <a:buNone/>
            </a:pPr>
            <a:r>
              <a:rPr lang="nb-NO"/>
              <a:t>Glidning		0,8 </a:t>
            </a:r>
            <a:r>
              <a:rPr lang="nb-NO" dirty="0"/>
              <a:t>prosent</a:t>
            </a:r>
          </a:p>
          <a:p>
            <a:pPr marL="0" indent="0">
              <a:buNone/>
            </a:pPr>
            <a:r>
              <a:rPr lang="nb-NO" b="1" dirty="0"/>
              <a:t>Årslønnsvekst 	4,9 prosent</a:t>
            </a:r>
          </a:p>
          <a:p>
            <a:endParaRPr lang="nb-NO" dirty="0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3B4301B0-2638-0AE9-BFC7-A174EF52F8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8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564767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97F67FE-3079-2E43-2C30-6AA396356E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4000" dirty="0"/>
              <a:t>Forutsetninger for mellomoppgjøret 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E7D68467-CB7C-E994-A252-2DAB9BD794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endParaRPr lang="nb-NO" dirty="0"/>
          </a:p>
          <a:p>
            <a:pPr>
              <a:buFont typeface="Wingdings" panose="05000000000000000000" pitchFamily="2" charset="2"/>
              <a:buChar char="§"/>
            </a:pPr>
            <a:r>
              <a:rPr lang="nb-NO" dirty="0"/>
              <a:t>Anslag på rammen fra frontfaget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nb-NO" dirty="0"/>
              <a:t>Økonomiske utsikter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nb-NO" dirty="0"/>
              <a:t>Virksomhetenes lønnsomhet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b-NO" dirty="0"/>
              <a:t>TBUs prisanslag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nb-NO" dirty="0"/>
              <a:t>Anslår veksten i KPI til 2,5 prosent i 2025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nb-NO" dirty="0"/>
              <a:t>Usikkerhet knyttet til valutakurs, energipriser og internasjonal økonomi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b-NO" dirty="0"/>
              <a:t>Overheng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b-NO" dirty="0"/>
              <a:t>Antakelser om glidning </a:t>
            </a:r>
          </a:p>
          <a:p>
            <a:endParaRPr lang="nb-NO" dirty="0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E3375B0D-99FD-FB2C-9E9B-B002C76A1D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9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70753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Akademikerne">
      <a:dk1>
        <a:srgbClr val="26261E"/>
      </a:dk1>
      <a:lt1>
        <a:sysClr val="window" lastClr="FFFFFF"/>
      </a:lt1>
      <a:dk2>
        <a:srgbClr val="828282"/>
      </a:dk2>
      <a:lt2>
        <a:srgbClr val="F8F6F2"/>
      </a:lt2>
      <a:accent1>
        <a:srgbClr val="262682"/>
      </a:accent1>
      <a:accent2>
        <a:srgbClr val="FFB26D"/>
      </a:accent2>
      <a:accent3>
        <a:srgbClr val="3E8F98"/>
      </a:accent3>
      <a:accent4>
        <a:srgbClr val="26261E"/>
      </a:accent4>
      <a:accent5>
        <a:srgbClr val="FCECDE"/>
      </a:accent5>
      <a:accent6>
        <a:srgbClr val="F2F8F8"/>
      </a:accent6>
      <a:hlink>
        <a:srgbClr val="0563C1"/>
      </a:hlink>
      <a:folHlink>
        <a:srgbClr val="954F72"/>
      </a:folHlink>
    </a:clrScheme>
    <a:fontScheme name="Akademikern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PTmal_Akademikerne.potx" id="{7FA8DB38-F808-4FFF-B796-DF30D9C54D34}" vid="{E3476EE0-D281-4740-B596-AB51693EB044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0E52A8DA6E0E8F42ABA7624FBB97C791" ma:contentTypeVersion="15" ma:contentTypeDescription="Opprett et nytt dokument." ma:contentTypeScope="" ma:versionID="a32a8c30814ead9a0dfdacdb51555bbd">
  <xsd:schema xmlns:xsd="http://www.w3.org/2001/XMLSchema" xmlns:xs="http://www.w3.org/2001/XMLSchema" xmlns:p="http://schemas.microsoft.com/office/2006/metadata/properties" xmlns:ns2="387c2cf3-97b9-4867-aa55-7b6706a2c1dd" xmlns:ns3="cb91f666-3f48-4a07-9cfe-8ba1bb5b0ef5" targetNamespace="http://schemas.microsoft.com/office/2006/metadata/properties" ma:root="true" ma:fieldsID="995072925a3377480c4286104444f39b" ns2:_="" ns3:_="">
    <xsd:import namespace="387c2cf3-97b9-4867-aa55-7b6706a2c1dd"/>
    <xsd:import namespace="cb91f666-3f48-4a07-9cfe-8ba1bb5b0ef5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lcf76f155ced4ddcb4097134ff3c332f" minOccurs="0"/>
                <xsd:element ref="ns2:TaxCatchAll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ObjectDetectorVersions" minOccurs="0"/>
                <xsd:element ref="ns3:MediaServiceLocation" minOccurs="0"/>
                <xsd:element ref="ns3:MediaServiceSearchProperties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87c2cf3-97b9-4867-aa55-7b6706a2c1dd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Delingsdetaljer" ma:internalName="SharedWithDetails" ma:readOnly="true">
      <xsd:simpleType>
        <xsd:restriction base="dms:Note">
          <xsd:maxLength value="255"/>
        </xsd:restriction>
      </xsd:simpleType>
    </xsd:element>
    <xsd:element name="TaxCatchAll" ma:index="14" nillable="true" ma:displayName="Taxonomy Catch All Column" ma:hidden="true" ma:list="{80d745bc-ad03-4642-8a44-cd758669ed57}" ma:internalName="TaxCatchAll" ma:showField="CatchAllData" ma:web="387c2cf3-97b9-4867-aa55-7b6706a2c1d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b91f666-3f48-4a07-9cfe-8ba1bb5b0ef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3" nillable="true" ma:taxonomy="true" ma:internalName="lcf76f155ced4ddcb4097134ff3c332f" ma:taxonomyFieldName="MediaServiceImageTags" ma:displayName="Bildemerkelapper" ma:readOnly="false" ma:fieldId="{5cf76f15-5ced-4ddc-b409-7134ff3c332f}" ma:taxonomyMulti="true" ma:sspId="0d67a388-5b98-4fb5-b70e-b280114bbf2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19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Location" ma:index="20" nillable="true" ma:displayName="Location" ma:indexed="true" ma:internalName="MediaServiceLocation" ma:readOnly="true">
      <xsd:simpleType>
        <xsd:restriction base="dms:Text"/>
      </xsd:simpleType>
    </xsd:element>
    <xsd:element name="MediaServiceSearchProperties" ma:index="21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LengthInSeconds" ma:index="22" nillable="true" ma:displayName="MediaLengthInSeconds" ma:hidden="true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387c2cf3-97b9-4867-aa55-7b6706a2c1dd" xsi:nil="true"/>
    <lcf76f155ced4ddcb4097134ff3c332f xmlns="cb91f666-3f48-4a07-9cfe-8ba1bb5b0ef5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1F00E6D5-96E3-46F2-BDD4-FF4474F0CEBE}">
  <ds:schemaRefs>
    <ds:schemaRef ds:uri="387c2cf3-97b9-4867-aa55-7b6706a2c1dd"/>
    <ds:schemaRef ds:uri="cb91f666-3f48-4a07-9cfe-8ba1bb5b0ef5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AF4B6BD0-4432-488B-8D9F-93209BD6AF4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22D9800-572A-4C5A-9596-40975EE977F5}">
  <ds:schemaRefs>
    <ds:schemaRef ds:uri="http://schemas.microsoft.com/office/2006/metadata/properties"/>
    <ds:schemaRef ds:uri="http://schemas.openxmlformats.org/package/2006/metadata/core-properties"/>
    <ds:schemaRef ds:uri="387c2cf3-97b9-4867-aa55-7b6706a2c1dd"/>
    <ds:schemaRef ds:uri="http://purl.org/dc/dcmitype/"/>
    <ds:schemaRef ds:uri="http://www.w3.org/XML/1998/namespace"/>
    <ds:schemaRef ds:uri="cb91f666-3f48-4a07-9cfe-8ba1bb5b0ef5"/>
    <ds:schemaRef ds:uri="http://purl.org/dc/terms/"/>
    <ds:schemaRef ds:uri="http://schemas.microsoft.com/office/2006/documentManagement/types"/>
    <ds:schemaRef ds:uri="http://schemas.microsoft.com/office/infopath/2007/PartnerControls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528</TotalTime>
  <Words>705</Words>
  <Application>Microsoft Office PowerPoint</Application>
  <PresentationFormat>Widescreen</PresentationFormat>
  <Paragraphs>125</Paragraphs>
  <Slides>13</Slides>
  <Notes>13</Notes>
  <HiddenSlides>0</HiddenSlides>
  <MMClips>0</MMClips>
  <ScaleCrop>false</ScaleCrop>
  <HeadingPairs>
    <vt:vector size="6" baseType="variant">
      <vt:variant>
        <vt:lpstr>Brukte skrifter</vt:lpstr>
      </vt:variant>
      <vt:variant>
        <vt:i4>7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13</vt:i4>
      </vt:variant>
    </vt:vector>
  </HeadingPairs>
  <TitlesOfParts>
    <vt:vector size="21" baseType="lpstr">
      <vt:lpstr>Aptos</vt:lpstr>
      <vt:lpstr>Arial</vt:lpstr>
      <vt:lpstr>Calibri</vt:lpstr>
      <vt:lpstr>Georgia</vt:lpstr>
      <vt:lpstr>Lyon-Text-Regular</vt:lpstr>
      <vt:lpstr>Times New Roman</vt:lpstr>
      <vt:lpstr>Wingdings</vt:lpstr>
      <vt:lpstr>Office-tema</vt:lpstr>
      <vt:lpstr>Tariffkonferanse Juristforbundet  </vt:lpstr>
      <vt:lpstr>Glidning og overheng – forklar værsåsnill! </vt:lpstr>
      <vt:lpstr>Overheng </vt:lpstr>
      <vt:lpstr>Overheng – noen eksempler</vt:lpstr>
      <vt:lpstr>Overheng – noen eksempler</vt:lpstr>
      <vt:lpstr>Glidning</vt:lpstr>
      <vt:lpstr>Rammen i oppgjørene</vt:lpstr>
      <vt:lpstr>Resultatet i oppgjørene</vt:lpstr>
      <vt:lpstr>Forutsetninger for mellomoppgjøret </vt:lpstr>
      <vt:lpstr>Lønnsvekst, glidning og overheng i staten 2024 under ulike forutsetninger.  </vt:lpstr>
      <vt:lpstr>Lønnsvekst, glidning og overheng i staten 2024 under ulike forutsetninger.</vt:lpstr>
      <vt:lpstr>Lønnsvekst, glidning og overheng i staten 2024 under ulike forutsetninger.</vt:lpstr>
      <vt:lpstr>Lønnsvekst, glidning og overheng i staten 2024 under ulike forutsetninger.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Anette Bjørlin Basma</dc:creator>
  <cp:lastModifiedBy>Atle Gullestad</cp:lastModifiedBy>
  <cp:revision>1</cp:revision>
  <cp:lastPrinted>2025-03-06T11:09:39Z</cp:lastPrinted>
  <dcterms:created xsi:type="dcterms:W3CDTF">2022-03-23T14:22:19Z</dcterms:created>
  <dcterms:modified xsi:type="dcterms:W3CDTF">2025-03-18T11:42:37Z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0x0101000E52A8DA6E0E8F42ABA7624FBB97C791</vt:lpwstr>
  </property>
  <property fmtid="{D5CDD505-2E9C-101B-9397-08002B2CF9AE}" pid="3" name="MediaServiceImageTags">
    <vt:lpwstr/>
  </property>
</Properties>
</file>